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524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85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CD102-588A-4A7C-8A4F-04997F29F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3C5FB-A38F-479C-8C44-643683B7E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222B5-1B57-43E8-89DE-259F87B53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4A818-82C1-4A2A-98A2-83062F12A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F86747-1C0B-42B0-AA05-A96F9D7FB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4764AC-3FB5-4B86-BEF3-37B33DAA6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DA4E09-CB0A-4350-A5C3-B7A72F3F7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9D914-821F-4D70-AF53-767F8C5DE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9AB2D7-B14F-4251-A620-F55BEC57A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A835BE-A34D-4EA2-81B4-ED953491D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0EA7E-9871-46B2-8BCC-A1D94AA6A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514" r:id="rId2"/>
    <p:sldLayoutId id="2147490515" r:id="rId3"/>
    <p:sldLayoutId id="2147490516" r:id="rId4"/>
    <p:sldLayoutId id="2147490517" r:id="rId5"/>
    <p:sldLayoutId id="2147490518" r:id="rId6"/>
    <p:sldLayoutId id="2147490519" r:id="rId7"/>
    <p:sldLayoutId id="2147490520" r:id="rId8"/>
    <p:sldLayoutId id="2147490521" r:id="rId9"/>
    <p:sldLayoutId id="2147490522" r:id="rId10"/>
    <p:sldLayoutId id="214749052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042023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散文阅读教学问题设计案例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https://d.book118.com/695042023240011040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微软雅黑</vt:lpstr>
      <vt:lpstr>Montserrat ExtraBold</vt:lpstr>
      <vt:lpstr>Office Theme</vt:lpstr>
      <vt:lpstr>散文阅读教学问题设计案例</vt:lpstr>
      <vt:lpstr>目录</vt:lpstr>
      <vt:lpstr>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2024-08-31T22:16:06.919</cp:lastPrinted>
  <dcterms:created xsi:type="dcterms:W3CDTF">2024-08-31T14:16:06Z</dcterms:created>
  <dcterms:modified xsi:type="dcterms:W3CDTF">2024-08-31T14:16:08Z</dcterms:modified>
</cp:coreProperties>
</file>