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72FDD-5721-4896-93BC-58A85C044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91912-96DD-49EE-B7A9-BD6667298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832A2-64B8-4DD5-B0DF-2058A2FB5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091E4-ED69-425E-BE3C-EC4319E94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44177-1FF1-4977-B118-27B4329F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7BEF5B-F0AC-4277-B507-7F73B4DF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6071C-242E-4D05-B6B3-9EA3FE6BD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10E9B-8966-401F-A456-96484C91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25220-A483-4ED3-812B-0802EDA7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75EEB-9CEA-4155-8EF8-ED3DFF4B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29A53-8D6C-433F-9A09-DB4067E9B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4322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金属制造行业2024年市场需求变化与供应链管理优化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金属制造行业市场现状及趋势分析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供应链管理在金属制造行业中的重要性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2024年金属制造行业市场需求变化分析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案例分析：成功实施供应链管理优化的企业实践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全球经济复苏与金属需求增长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随着全球经济的逐步复苏，基础设施建设、制造业和汽车行业等领域的金属需求持续增长，为金属制造行业提供了广阔的市场空间。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供应链挑战与变革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近年来，全球供应链受到疫情、贸易战和地缘政治等多重因素影响，金属制造行业面临原材料供应不稳定、运输成本上升等问题，亟需优化供应链管理以应对挑战。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94" r="23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本报告旨在分析2024年金属制造行业市场需求变化，探讨供应链管理的优化策略，为金属制造企业提供决策支持和参考。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本报告将涵盖金属制造行业的全球市场需求、供应链现状与挑战、供应链管理优化策略等方面，重点关注行业趋势、政策环境、技术创新对金属制造行业的影响。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金属制造行业市场现状及趋势分析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金属制造行业市场规模庞大，涉及多个领域，如建筑、汽车、航空航天、电子等。随着全球经济的复苏和技术的不断进步，金属制造行业市场规模持续增长。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近年来，金属制造行业市场增长率保持稳定。新兴市场和发展中国家的工业化进程加速，以及发达国家对基础设施建设和制造业回归的重视，为金属制造行业提供了广阔的增长空间。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金属制造行业竞争激烈，市场集中度逐渐提高。大型企业通过兼并重组、技术创新和品牌建设等手段扩大市场份额，中小企业则专注于细分领域和特色产品，寻求差异化竞争。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金属制造行业的主要参与者包括大型跨国企业、国有企业和民营企业。这些企业在技术研发、生产规模、品牌影响力和市场份额等方面具有优势，主导着行业的发展方向。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随着消费者对产品质量、环保性能和个性化需求的提高，金属制造行业的客户需求也在发生变化。客户更加注重产品的品质、环保认证、定制化服务等方面，对供应链的可追溯性和透明度要求也越来越高。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金属制造行业将继续朝着智能化、绿色化、服务化方向发展。智能制造、工业互联网等技术的应用将提高生产效率和产品质量；环保政策的加强将推动金属制造企业加快绿色转型；服务化转型将帮助企业更好地满足客户需求，提升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客户需求变化及趋势预测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供应链管理在金属制造行业中的重要性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供应链管理是指对整个供应链系统进行计划、协调、操作、控制和优化的各种活动和过程，涉及物流、信息流、资金流等多个方面。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通过有效的供应链管理，企业可以实现资源的优化配置、降低运营成本、提高运营效率、增强市场响应能力，从而提升整体竞争力。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金属制造行业供应链涉及原材料采购、生产制造、物流配送等多个环节，具有复杂性、动态性和不确定性等特点。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金属制造行业面临着原材料价格波动、市场需求变化、国际贸易政策调整等多重挑战，需要供应链具备快速响应和灵活调整的能力。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金属制造行业供应链的特点和挑战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通过优化供应链，降低原材料采购、库存管理、物流配送等方面的成本，提高企业的盈利能力。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成本降低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优化供应链流程，提高生产计划和物流配送的协同效率，缩短产品上市时间和交付周期。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通过建立供应链风险预警机制和应对策略，降低供应链中断和市场波动的风险，保障企业稳定运营。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通过实时掌握市场需求和变化，快速调整生产计划和产品策略，满足客户需求，提升市场份额和品牌影响力。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市场响应能力提升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供应链优化对企业竞争力的影响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2024年金属制造行业市场需求变化分析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https://d.book118.com/695043221321011042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2024-09-04T08:04:58.919</cp:lastPrinted>
  <dcterms:created xsi:type="dcterms:W3CDTF">2024-09-04T00:04:58Z</dcterms:created>
  <dcterms:modified xsi:type="dcterms:W3CDTF">2024-09-04T00:05:01Z</dcterms:modified>
</cp:coreProperties>
</file>