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D28231-7C48-4E7D-BB9B-F7201796A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CE5E49-D481-4813-8074-930E5129D5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7FBB38-E476-43B4-B5F6-AC8B15073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8C3373-6634-4EA9-80C1-813A01CCD1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68FE15-5A3B-4E16-9F00-5194FE00F8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EDEBFB-D9EE-47F8-A963-79CB267719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482799-05C8-49AB-8B97-44DFB60271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A41E50-3004-4243-8E79-FB44DC0757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D24314-FDE1-4651-B975-E68CF94E1B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16EDE3-5AE5-492C-AC0F-475B0CB0E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BEEAD-4ADD-4B31-BAD0-CB0281795A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044031221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登临诗鉴赏分析课件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登临诗概述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登临诗的鉴赏方法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登临诗的情感表达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登临诗的代表诗人及作品分析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登临诗的影响与价值</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登临诗概述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登临诗是指诗人登高望远、感怀抒怀的诗歌。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875" r="17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75" b="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登临诗通常以自然景观为背景，通过描绘山水、楼台、亭阁等景象，表达诗人的情感和思考。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登临诗以其独特的视角和情感表达，成为了中国古代诗歌中的重要组成部分。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登临诗的定义与特点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登临诗起源于先秦时期，以《诗经》中的《大雅》《小雅》为代表。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早期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汉唐时期，登临诗逐渐发展成熟，出现了许多脍炙人口的佳作，如李白的《登金陵凤凰台》、杜甫的《望岳》等。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中期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明清时期，登临诗逐渐走向衰落，但仍有一部分优秀的诗人继续创作，如袁枚的《登高处》等。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晚期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登临诗的历史演变反映了中国古代社会的变迁和诗歌文化的发展。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登临诗的历史演变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以描绘山水之美为主题，表达诗人对自然的热爱和向往。</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山水之乐</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通过登高望远，感怀历史沧桑，表达诗人对往昔的追忆和思考。</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怀古之情</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在登高远眺的过程中，诗人感悟人生真谛，思考生命意义。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人生感悟</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登临诗的主题分类多种多样，涵盖了自然、历史、人生等多个领域，反映了诗人丰富的内心世界和情感体验。</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总结</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登临诗的主题分类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登临诗的鉴赏方法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登临诗的意境是诗人在登高临远时所营造的一种情感氛围，是诗人主观情感与客观景物的交融。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鉴赏登临诗的意境，需要深入体会诗人所描绘的景物及其所表达的情感，理解诗人如何通过景物的描绘来传达内心的感受。同时，要注意把握诗人的情感基调和情感变化，理解其深层含义。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830" r="1283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意境的鉴赏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292" r="2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登临诗的语言优美、精炼，富有表现力，是诗人表达思想感情的重要手段。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鉴赏登临诗的语言，需要关注其用词、句式、修辞等方面的特点。诗人常常运用生动的比喻、形象的描写、鲜明的对比等手法，使语言更加生动有力。同时，要注意体会诗人所表达的思想感情，理解其深层含义。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语言的鉴赏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登临诗的意象是诗人借助具体的事物或场景来表达抽象的情感或思想。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鉴赏登临诗的意象，需要关注诗人所选取的具体事物或场景，理解其象征意义和深层含义。同时，要注意体会诗人的情感和思想，把握其表达方式和特点。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意象的鉴赏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https://d.book118.com/695044031221011122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2024-09-26T03:32:53.883</cp:lastPrinted>
  <dcterms:created xsi:type="dcterms:W3CDTF">2024-09-25T19:32:53Z</dcterms:created>
  <dcterms:modified xsi:type="dcterms:W3CDTF">2024-09-25T19:32:55Z</dcterms:modified>
</cp:coreProperties>
</file>