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60857-EA31-4002-ACAE-7303E7E51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65E6B-A3E1-4C94-B84B-E987482B2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D97EB-B824-40A6-927D-47C2E8E69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B69C1-E2D1-4278-86CB-1393C31F6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9D1D86-8DC2-4EDC-AE2B-4CF405DF3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AC95DF-9723-46C7-9D23-EA50C5C3C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026EF9-CB8F-43DB-802B-35BE35C2D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AF903-5959-4D2D-A348-D5796A0B3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3A819-18B6-41D0-8410-02A1266F2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B68F4-D7B9-4139-95FF-7B0DC1A06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498E93-2FB9-425A-9270-D40A8F6C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01131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样本函数与统计量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统计量定义及性质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样本函数与统计量关系探讨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样本函数优化策略研究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统计量在数据分析中应用举例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定义及性质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样本函数是从样本空间到实数集的可测函数，用于描述随机试验的结果。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样本函数性质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样本函数具有可测性、有界性和连续性等重要性质，这些性质保证了样本函数在概率论和数理统计中的广泛应用。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离散型样本函数取值于可数集，常见的离散型样本函数包括伯努利分布、二项分布、泊松分布等。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离散型样本函数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连续型样本函数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混合型样本函数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连续型样本函数取值于不可数集，常见的连续型样本函数包括正态分布、指数分布、均匀分布等。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混合型样本函数既包含离散部分又包含连续部分，如一些复杂的统计模型中的样本函数。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常见样本函数类型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在假设检验中，样本函数被用来构造检验统计量，通过比较检验统计量的值与临界值的关系，从而作出是否拒绝原假设的决策。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002" r="200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参数估计是利用样本信息对总体分布中的未知参数进行估计的过程。在这个过程中，样本函数被用来构造估计量，通过最小化损失函数或最大化似然函数等方法得到参数的估计值。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回归分析是一种研究变量之间相关关系的统计方法。在回归分析中，样本函数被用来描述自变量和因变量之间的关系，通过最小二乘法等方法得到回归方程的系数估计值。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应用领域举例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统计量定义及性质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统计量是样本的函数，用于描述样本特征或样本与总体之间的关系，不依赖于任何未知参数。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在统计学中，统计量是进行数据分析的基础，通过对统计量的计算和分析，可以对总体参数进行推断和预测。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统计量概念引入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统计量作用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常用统计量计算方法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偏度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样本数据偏离均值的程度，反映数据的离散程度。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描述数据分布形态的偏斜程度。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峰度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样本数据的平均值，反映数据的集中趋势。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方差的平方根，用于衡量数据的波动范围。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描述数据分布形态的尖峭程度。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无偏性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指统计量的期望值等于被估计的总体参数值，即统计量在多次抽样下的平均值接近总体参数真值。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指随着样本量的增加，统计量的值逐渐接近总体参数真值。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指在无偏性的基础上，统计量的方差尽可能小，即统计量对样本的波动不敏感。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充分性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指统计量包含了样本中关于总体参数的全部信息，即没有其他统计量能够提供更多的信息。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统计量性质分析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样本函数与统计量关系探讨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统计量定义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统计量是根据样本数据计算得出的用于描述样本特征的数值。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样本函数的选取直接影响统计量的计算结果。不同的样本函数可能导致统计量产生不同的数值和分布特征。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样本函数是从总体中随机抽取的一部分数据，用于描述或代表总体特征。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样本函数对统计量影响机制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简单随机样本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在简单随机抽样下，每个样本被选中的概率相等，统计量具有较好的无偏性和一致性。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分层抽样样本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分层抽样下，总体被分成不同的层，并从每层中抽取样本。此时，统计量的表现受到层间差异和层内差异的共同影响。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聚类抽样样本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在聚类抽样下，总体被分成若干个群，每个群内的个体具有相似性。统计量的表现受到群间差异和群内差异的影响。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不同类型样本函数下统计量表现差异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https://d.book118.com/695101131200011110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2024-09-15T18:36:27.316</cp:lastPrinted>
  <dcterms:created xsi:type="dcterms:W3CDTF">2024-09-15T10:36:27Z</dcterms:created>
  <dcterms:modified xsi:type="dcterms:W3CDTF">2024-09-15T10:36:29Z</dcterms:modified>
</cp:coreProperties>
</file>