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21DD5-D46A-4E98-8B56-99AA71A20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35726-64BD-415F-BBE4-CC203E01F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BF932-2C66-4D79-89D3-B8D803C12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B698A-9B2D-41BD-94A8-68D838493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B1EB12-BB19-4667-8F44-EDB7FA49B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1F4674-2998-4460-8DEB-499E7837D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0A4333-F614-47BF-A6AB-7BEA3FD38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DFA01-C027-4AAB-AEC1-E1392A548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E0F32-0CA7-48BF-9234-489EAD039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66B08-153A-4075-8FF6-D8AA11EC6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396C2-D9D1-45DC-9B62-8BFBCA98C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01220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教育行政体制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教育行政体制概述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教育行政体制的核心要素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教育行政体制的运行机制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教育行政体制的改革与发展趋势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教育行政体制的挑战与对策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教育行政体制的未来发展展望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教育行政体制概述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46" b="117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教育行政体制是国家对教育实施管理的组织和制度，是国家政治体制和教育管理体制的重要组成部分。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教育行政体制的主要功能包括制定教育政策、管理教育资源、监督教育实施、评估教育成果等，以确保国家教育目标的实现。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负责制定国家教育政策、法规和标准，管理全国教育资源，指导和监督地方教育行政工作。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中央教育行政机构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地方教育行政机构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学校教育行政机构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08" r="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负责执行国家教育政策、法规和标准，管理本地区教育资源，指导和监督学校教育工作。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负责具体实施教育教学活动，管理学校内部事务，落实国家和地方教育政策、法规和标准。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教育行政体制的层次结构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67" r="1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现代教育行政体制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现代教育行政体制不断完善，形成了中央和地方分级管理、学校自主办学的格局，同时加强了对教育的监督和评估。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古代教育行政体制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古代教育主要由家庭、私塾和官学等承担，尚未形成专门的教育行政机构。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近代教育行政体制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随着近代国家的形成和教育事业的发展，逐渐建立起专门的教育行政机构，如清朝的学部、民国的教育部等。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教育行政体制的历史与发展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教育行政体制的核心要素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依法设立，负责全国教育工作的统筹规划、协调管理、监督指导等。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教育行政机关的设立与职责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一般分为中央和地方两级，中央教育行政机关负责全国范围内的教育行政事务，地方教育行政机关则负责本地区的教育行政工作。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教育行政机关的层级结构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教育行政机关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教育法律法规的体系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包括宪法、教育基本法、教育单行法、教育行政法规、地方性教育法规等。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教育法律法规的实施与监管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通过制定实施细则、建立监管机构、实施教育督导等方式，确保教育法律法规的贯彻执行。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38" r="17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24" r="237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教育政策的制定与实施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根据国家发展战略和教育改革目标，制定中长期教育发展规划和年度工作计划，明确各级各类教育的发展目标、重点任务和保障措施。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教育规划的评估与调整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定期对教育规划的实施情况进行监测评估，及时发现问题并采取相应措施加以调整，确保教育规划的有效实施。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教育政策与规划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教育财政与经费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教育经费的来源与分配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包括政府拨款、社会捐赠、学费收入等多种渠道，按照不同层级和类别进行合理分配，确保各级各类教育的正常运转和发展。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教育经费的监管与使用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建立完善的教育经费监管机制，确保教育经费的规范使用，提高资金使用效益，促进教育事业健康发展。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教育行政体制的运行机制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通过调研、论证和决策程序，制定符合国家教育目标和实际情况的教育政策。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教育政策制定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根据教育政策，编制教育事业发展规划和年度工作计划，明确教育发展的目标、任务和措施。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教育规划编制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决策如何合理配置教育资源，包括资金、师资、设施等，以确保教育公平和质量提升。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教育决策机制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加强对学校教育教学工作的指导和管理，确保教育教学质量和效益。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教育资源配置与使用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根据教育规划和实际需求，合理配置和使用教育资源，提高资源利用效率。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教育政策实施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将教育政策转化为具体的行动计划和操作指南，推动各级教育部门和学校贯彻落实。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教育执行机制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建立教育督导制度，对各级教育部门和学校的工作进行定期或不定期的督导检查，发现问题及时督促整改。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教育督导制度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制定教育评估指标体系和评估办法，对学校教育质量、教师教学效果等进行全面、客观、科学的评估。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教育评估机制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对教育工作中出现的重大问题或失误，依法依规进行问责处理，追究相关责任人的责任。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教育问责机制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教育监督机制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https://d.book118.com/695101220301011101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2024-09-10T09:16:12.222</cp:lastPrinted>
  <dcterms:created xsi:type="dcterms:W3CDTF">2024-09-10T01:16:12Z</dcterms:created>
  <dcterms:modified xsi:type="dcterms:W3CDTF">2024-09-10T01:16:14Z</dcterms:modified>
</cp:coreProperties>
</file>