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9FF3BE-EC41-49A7-B090-8C760C340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6466CF-33F0-48A4-B447-74EBB7F52B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29B33-F0AA-4FF2-A8D1-48B137030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89EA7A-B66C-43C9-9EF2-8E827F388A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47C0F4-1429-4DFF-8F3A-A9B488BB6A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5F76D7B-B2BB-4B33-AF67-E5966FD57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3DE30A-F246-4A50-BC34-2FF1B94EF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F687E0-237A-48A7-B7AB-41DF910C5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32DA50-70F1-4D7B-A12A-B058911118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673DCF-8E91-4172-ADAF-677A0150F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B22C26-78BD-43A9-B916-ED159D6FA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102010244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13147" y="731459"/>
            <a:ext cx="5352910" cy="30152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7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产后访视护理与指导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15579" y="1400762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381903" y="1114301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5CA5F4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4147367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产后访视护理的基本内容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产后访视护理的实践方法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产后访视护理的常见问题及处理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产后访视护理的效果评估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产后访视护理的重要性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促进产妇恢复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产后访视护理可以帮助产妇了解如何照顾自己和新生儿，提供必要的支持和指导，有助于产妇的身体和心理恢复。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提高新生儿护理质量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通过产后访视护理，医护人员可以向家长传授新生儿护理知识，提高家庭护理水平，保障新生儿的健康和安全。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预防产后并发症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产后访视护理可以及时发现和处理产妇和新生儿的健康问题，预防产后并发症的发生，降低母婴患病风险。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708" r="147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产后访视护理的目标是促进母婴健康，帮助产妇和家庭适应新的角色和责任，提高家庭的生活质量和幸福感。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促进母婴健康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产后访视护理是建立母婴保健网络的重要环节，通过定期的随访和指导，建立起医护人员与家庭之间的信任和合作关系，为母婴健康提供持续的支持和帮助。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建立母婴保健网络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产后访视护理可以帮助产妇了解孕期、产后的生理变化和注意事项，提高自我保健意识和能力，促进自我管理和康复。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提升产妇自我保健能力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产后访视护理的目标和意义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产后访视护理的基本内容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伤口护理指导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针对产后的手术切口或裂伤，提供护理建议和注意事项。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体温、血压、脉搏等基础生命体征检测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及时发现并处理产后并发症，如发热、高血压等。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子宫恢复情况评估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通过腹部触诊等方式，了解子宫收缩情况，判断恶露排出是否正常。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产妇身体状况检查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皮肤、脐带护理指导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指导家长如何清洁和护理新生儿的皮肤、脐带等部位，预防感染。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生理性黄疸观察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了解新生儿黄疸情况，指导家长如何在家进行观察和处理。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体重、身长、头围等测量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评估新生儿生长发育情况，与正常标准对比。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新生儿身体状况检查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通过观察和交流，了解产妇的情绪变化，如抑郁、焦虑等。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情绪状态评估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睡眠质量评估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333" r="1733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家庭支持情况了解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542" r="9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询问产妇的睡眠状况，提供改善睡眠质量的建议。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了解产妇在家庭中的支持和关爱情况，提供相应指导。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产妇心理状况评估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教导正确的哺乳姿势，解决哺乳中的困难和问题。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哺乳姿势和技巧指导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针对乳汁分泌不足的产妇，提供饮食和生活习惯的建议。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乳汁分泌不足处理方法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讲解乳腺炎的预防措施，以及发生乳腺炎时的处理方法。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乳腺炎预防和处理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母乳喂养指导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教导如何给新生儿洗澡、穿衣、换尿布等日常护理技能。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67" b="1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日常护理指导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介绍国家规定的新生儿疫苗接种程序和注意事项。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疫苗接种知识普及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强调新生儿的安全防护，如防止意外伤害和窒息等。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新生儿护理指导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70921" y="1670137"/>
            <a:ext cx="3450158" cy="1322592"/>
            <a:chOff x="4370921" y="1670137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370921" y="1670137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15553" y="3149915"/>
            <a:ext cx="6560893" cy="1721157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产后访视护理的实践方法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1098427"/>
            <a:ext cx="2156600" cy="638034"/>
            <a:chOff x="5017700" y="1098427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1098427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5CA5F4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723" r="1772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根据产妇和新生儿的需要，合理安排访视时间和频率，确保及时了解母婴状况并提供必要的护理和指导。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根据产妇和新生儿的实际情况，制定个性化的访视计划，明确每次访视的重点内容和目标。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定期访视安排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制定访视计划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确定访视时间和频率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准备必要的护理用品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根据需要准备必要的护理用品，如消毒用品、换洗衣物、尿布等，确保在访视过程中能够及时提供必要的护理。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了解产妇和新生儿的基本情况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在访视前了解产妇和新生儿的健康状况、生活习惯、哺乳情况等信息，以便更好地制定护理和指导计划。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访视前的准备工作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https://d.book118.com/695102010244011122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2024-09-26T06:47:33.364</cp:lastPrinted>
  <dcterms:created xsi:type="dcterms:W3CDTF">2024-09-25T22:47:33Z</dcterms:created>
  <dcterms:modified xsi:type="dcterms:W3CDTF">2024-09-25T22:47:35Z</dcterms:modified>
</cp:coreProperties>
</file>