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F8DBEE-E029-4A45-B3DF-C57489095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80740A-D547-4E66-BB5F-036816858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486060-1543-485F-85BE-FAA8A4C5B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2F394F-03D0-460E-9E16-8BBF0E50B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244C4D-559C-4664-9297-ED4E0FFB26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2A6F4F-ECEA-4B82-B090-C9204FB597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4EBFB6-3BF9-42BC-909B-A51B24271F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0D9141-8741-4EDC-94BE-8531F39F0F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C1D6D1-FA90-4197-A8B5-5774B65022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11375-8541-4B36-B7EC-CAAD155E5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FEEA2-3726-4CCC-8DE5-1CD5C97E8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10311221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环境污染的物理修复(“污染物相关)</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物理修复技术原理与方法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污染物在环境中的行为特性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物理修复技术应用案例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物理修复技术发展趋势与挑战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594" r="24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大气污染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工业废气、汽车尾气等排放导致大气中颗粒物、二氧化硫、氮氧化物等污染物浓度升高，引发雾霾、酸雨等环境问题，危害人体健康。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水体污染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工业废水、生活污水等未经处理或处理不达标排放，造成水体中重金属、有机物等污染物超标，影响水生生物生存，破坏水生态平衡。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土壤污染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农药、化肥的过量使用，工业固体废物的堆放等导致土壤中有毒有害物质积累，降低土壤肥力，影响农作物产量和品质，并通过食物链危害人体健康。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环境污染现状及危害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1533" r="115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物理修复技术概述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物理修复技术定义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利用物理原理和方法对环境污染进行治理的技术手段，主要包括吸附、过滤、沉淀、浮选等方法。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物理修复技术特点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相对于化学和生物修复技术，物理修复技术具有操作简单、处理周期短、无二次污染等优点。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物理修复技术应用范围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适用于大气、水体和土壤等多种环境介质的污染治理。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污染物定义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指进入环境后使环境的正常组成和性质发生直接或间接有害于人类的变化的物质。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6583" r="6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污染物分类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按来源可分为工业污染源、农业污染源和生活污染源等；按性质可分为化学污染物、物理污染物和生物污染物等；按形态可分为气体污染物、液体污染物和固体污染物等。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常见污染物举例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大气中的颗粒物、二氧化硫、氮氧化物；水体中的重金属、有机物、营养盐；土壤中的农药残留、重金属等。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污染物相关概念及分类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物理修复技术原理与方法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基于污染物的物理特性（如密度、粒度、磁性、电性等）进行分离</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利用物理过程分离、去除或转化污染物</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不改变污染物的化学性质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物理修复技术原理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电分离法</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利用电场力作用去除污染物，如电泳、电渗析等。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磁分离法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利用污染物的磁性进行分离，如磁选、高梯度磁分离等。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吸附法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利用吸附剂的吸附作用去除污染物，如活性炭吸附、离子交换等。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重力分离法</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利用污染物与介质之间的密度差异进行分离，如沉淀、上浮等。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过滤法</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通过多孔介质截留污染物，如砂滤、膜过滤等。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常见物理修复方法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技术优缺点分析</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优点</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物理修复技术通常操作简单、易于实施。</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某些物理方法（如过滤、吸附）可处理低浓度污染物，实现深度净化。</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技术优缺点分析</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一些物理方法（如磁分离、电分离）具有选择性，可针对特定污染物进行高效去除。</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技术优缺点分析</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缺点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物理修复技术通常只能处理特定类型的污染物，对于复杂污染体系效果有限。</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一些物理方法（如重力分离、过滤）可能产生大量废渣或需要频繁更换耗材，增加处理成本。</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某些物理方法（如电分离）在处理过程中可能产生二次污染，需要额外处理措施。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污染物在环境中的行为特性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机械迁移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污染物在环境中受到风力、水力等外力作用，发生位置移动。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物理化学迁移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污染物通过吸附、解吸、沉淀、溶解等物理化学过程在环境中迁移。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生物迁移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生物通过摄食、吸收等过程将污染物从环境中摄入体内，并在生物体内发生转化和富集。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污染物迁移转化规律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https://d.book118.com/695103112212011101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2024-09-10T01:49:03.807</cp:lastPrinted>
  <dcterms:created xsi:type="dcterms:W3CDTF">2024-09-09T17:49:03Z</dcterms:created>
  <dcterms:modified xsi:type="dcterms:W3CDTF">2024-09-09T17:49:06Z</dcterms:modified>
</cp:coreProperties>
</file>