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KCUPWO+KNLPSG+ArialMT"/>
      <p:regular r:id="rId17"/>
    </p:embeddedFont>
    <p:embeddedFont>
      <p:font typeface="VTAAFJ+MS-UIGothic"/>
      <p:regular r:id="rId18"/>
    </p:embeddedFont>
    <p:embeddedFont>
      <p:font typeface="KDFPOF+NHPAAA+MicrosoftYaHei-Bold"/>
      <p:regular r:id="rId19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D296C-052C-474B-B464-F4819EC4B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CAE82-6D84-4180-B433-8EA194201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5BCD4C-E29D-4D9C-8540-8369DE82B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F36901-94C1-4CC7-9DBE-085DD4E02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F78110-60B6-4A3F-80A6-D9C5E21AC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589439-7864-4FBD-B7E6-17307D761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D6C020-E99E-4917-AC80-BFF1D4D16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5F712C-F11F-432F-AFDF-A2B419ED1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BF8959-75AB-47F7-9D68-28C43848E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7628D-450B-4562-A6A8-6F977B804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6B99F-64E9-4A48-B6CD-21CD19646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10313302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07175" y="2217610"/>
            <a:ext cx="5491421" cy="2409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KCUPWO+KNLPSG+ArialMT"/>
                <a:cs typeface="KCUPWO+KNLPS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增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税会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计处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理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定概述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KCUPWO+KNLPSG+ArialMT"/>
                <a:cs typeface="KCUPWO+KNLPS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增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税会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计处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理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定的具体解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KCUPWO+KNLPSG+ArialMT"/>
                <a:cs typeface="KCUPWO+KNLPS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增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税会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计处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理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定的影响与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应对</a:t>
            </a:r>
          </a:p>
          <a:p>
            <a:pPr marL="203200" marR="0">
              <a:lnSpc>
                <a:spcPts val="2400"/>
              </a:lnSpc>
              <a:spcBef>
                <a:spcPts val="1930"/>
              </a:spcBef>
              <a:spcAft>
                <a:spcPct val="0"/>
              </a:spcAft>
            </a:pP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策略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07175" y="4412170"/>
            <a:ext cx="1881453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KCUPWO+KNLPSG+ArialMT"/>
                <a:cs typeface="KCUPWO+KNLPSG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VTAAFJ+MS-UIGothic"/>
                <a:cs typeface="VTAAFJ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背景介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目的与意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29934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范增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税会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计处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理，提高会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</a:p>
          <a:p>
            <a:pPr marL="9525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信息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降低企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务风险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，保障税收公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进经济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社会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展，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化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66104" y="4623172"/>
            <a:ext cx="1047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平与效率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27565" y="4623172"/>
            <a:ext cx="476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VTAAFJ+MS-UIGothic"/>
                <a:cs typeface="VTAAFJ+MS-UIGothic"/>
              </a:rPr>
              <a:t>境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税基本概念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KDFPOF+NHPAAA+MicrosoftYaHei-Bold"/>
                <a:cs typeface="KDFPOF+NHPAAA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KDFPOF+NHPAAA+MicrosoftYaHei-Bold"/>
                <a:cs typeface="KDFPOF+NHPAAA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KDFPOF+NHPAAA+MicrosoftYaHei-Bold"/>
                <a:cs typeface="KDFPOF+NHPAAA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2000" spc="25">
                <a:solidFill>
                  <a:srgbClr val="00B6FF"/>
                </a:solidFill>
                <a:latin typeface="VTAAFJ+MS-UIGothic"/>
                <a:cs typeface="VTAAFJ+MS-UIGothic"/>
              </a:rPr>
              <a:t>税定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2000" spc="25">
                <a:solidFill>
                  <a:srgbClr val="00B6FF"/>
                </a:solidFill>
                <a:latin typeface="VTAAFJ+MS-UIGothic"/>
                <a:cs typeface="VTAAFJ+MS-UIGothic"/>
              </a:rPr>
              <a:t>税特点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2000" spc="25">
                <a:solidFill>
                  <a:srgbClr val="00B6FF"/>
                </a:solidFill>
                <a:latin typeface="VTAAFJ+MS-UIGothic"/>
                <a:cs typeface="VTAAFJ+MS-UIGothic"/>
              </a:rPr>
              <a:t>税作用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税会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计处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定的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展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VTAAFJ+MS-UIGothic"/>
                <a:cs typeface="VTAAFJ+MS-UIGothic"/>
              </a:rPr>
              <a:t>初步探索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FDFD"/>
                </a:solidFill>
                <a:latin typeface="VTAAFJ+MS-UIGothic"/>
                <a:cs typeface="VTAAFJ+MS-UIGothic"/>
              </a:rPr>
              <a:t>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2000" spc="25">
                <a:solidFill>
                  <a:srgbClr val="FFFDFD"/>
                </a:solidFill>
                <a:latin typeface="VTAAFJ+MS-UIGothic"/>
                <a:cs typeface="VTAAFJ+MS-UIGothic"/>
              </a:rPr>
              <a:t>一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2000" spc="23">
                <a:solidFill>
                  <a:srgbClr val="FFFDFD"/>
                </a:solidFill>
                <a:latin typeface="VTAAFJ+MS-UIGothic"/>
                <a:cs typeface="VTAAFJ+MS-UIGothic"/>
              </a:rPr>
              <a:t>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FDFD"/>
                </a:solidFill>
                <a:latin typeface="VTAAFJ+MS-UIGothic"/>
                <a:cs typeface="VTAAFJ+MS-UIGothic"/>
              </a:rPr>
              <a:t>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281292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了提高会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信息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量，加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信息的可比性，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财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政部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一制定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了《增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税会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定》，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税的会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行了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范。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在增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施初期，会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为简单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，主要是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足税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征收管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理的需要。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VTAAFJ+MS-UIGothic"/>
                <a:cs typeface="VTAAFJ+MS-UIGothic"/>
              </a:rPr>
              <a:t>逐步完善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阶</a:t>
            </a:r>
            <a:r>
              <a:rPr sz="2000">
                <a:solidFill>
                  <a:srgbClr val="FFFDFD"/>
                </a:solidFill>
                <a:latin typeface="VTAAFJ+MS-UIGothic"/>
                <a:cs typeface="VTAAFJ+MS-UIGothic"/>
              </a:rPr>
              <a:t>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随着增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税的深入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施，会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定逐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完善，涉及的会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科目和核算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方法更加丰富和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VTAAFJ+MS-UIGothic"/>
                <a:cs typeface="VTAAFJ+MS-UIGothic"/>
              </a:rPr>
              <a:t>范。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税会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计处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定的主要内容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TAAFJ+MS-UIGothic"/>
                <a:cs typeface="VTAAFJ+MS-UIGothic"/>
              </a:rPr>
              <a:t>会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计</a:t>
            </a:r>
            <a:r>
              <a:rPr sz="2300" spc="23">
                <a:solidFill>
                  <a:srgbClr val="00B6FF"/>
                </a:solidFill>
                <a:latin typeface="VTAAFJ+MS-UIGothic"/>
                <a:cs typeface="VTAAFJ+MS-UIGothic"/>
              </a:rPr>
              <a:t>科目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设</a:t>
            </a:r>
            <a:r>
              <a:rPr sz="2300">
                <a:solidFill>
                  <a:srgbClr val="00B6FF"/>
                </a:solidFill>
                <a:latin typeface="VTAAFJ+MS-UIGothic"/>
                <a:cs typeface="VTAAFJ+MS-UIGothic"/>
              </a:rPr>
              <a:t>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KDFPOF+NHPAAA+MicrosoftYaHei-Bold"/>
                <a:cs typeface="KDFPOF+NHPAAA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6809" y="316083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TAAFJ+MS-UIGothic"/>
                <a:cs typeface="VTAAFJ+MS-UIGothic"/>
              </a:rPr>
              <a:t>会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计</a:t>
            </a:r>
            <a:r>
              <a:rPr sz="2300" spc="25">
                <a:solidFill>
                  <a:srgbClr val="00B6FF"/>
                </a:solidFill>
                <a:latin typeface="VTAAFJ+MS-UIGothic"/>
                <a:cs typeface="VTAAFJ+MS-UIGothic"/>
              </a:rPr>
              <a:t>核算方法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KDFPOF+NHPAAA+MicrosoftYaHei-Bold"/>
                <a:cs typeface="KDFPOF+NHPAAA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5490" y="490009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VTAAFJ+MS-UIGothic"/>
                <a:cs typeface="VTAAFJ+MS-UIGothic"/>
              </a:rPr>
              <a:t>信息披露要求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KDFPOF+NHPAAA+MicrosoftYaHei-Bold"/>
                <a:cs typeface="KDFPOF+NHPAAA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税的确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认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VTAAFJ+MS-UIGothic"/>
                <a:cs typeface="VTAAFJ+MS-UIGothic"/>
              </a:rPr>
              <a:t>确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计</a:t>
            </a:r>
            <a:r>
              <a:rPr sz="1550">
                <a:solidFill>
                  <a:srgbClr val="00B6FF"/>
                </a:solidFill>
                <a:latin typeface="VTAAFJ+MS-UIGothic"/>
                <a:cs typeface="VTAAFJ+MS-UIGothic"/>
              </a:rPr>
              <a:t>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增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值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税的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记录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报</a:t>
            </a:r>
            <a:r>
              <a:rPr sz="3000">
                <a:solidFill>
                  <a:srgbClr val="00B6FF"/>
                </a:solidFill>
                <a:latin typeface="VTAAFJ+MS-UIGothic"/>
                <a:cs typeface="VTAAFJ+MS-UIGothic"/>
              </a:rPr>
              <a:t>告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记录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550">
                <a:solidFill>
                  <a:srgbClr val="FFFFFF"/>
                </a:solidFill>
                <a:latin typeface="VTAAFJ+MS-UIGothic"/>
                <a:cs typeface="VTAAFJ+MS-UIGothic"/>
              </a:rPr>
              <a:t>告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编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制增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税申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表，完整反映企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当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应纳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、抵扣税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、减免税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等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信息，确保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FFFFFF"/>
                </a:solidFill>
                <a:latin typeface="VTAAFJ+MS-UIGothic"/>
                <a:cs typeface="VTAAFJ+MS-UIGothic"/>
              </a:rPr>
              <a:t>表的准确性。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https://d.book118.com/695103133024011111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KCUPWO+KNLPSG+ArialMT</vt:lpstr>
      <vt:lpstr>Times New Roman</vt:lpstr>
      <vt:lpstr>VTAAFJ+MS-UIGothic</vt:lpstr>
      <vt:lpstr>SimSun</vt:lpstr>
      <vt:lpstr>KDFPOF+NHPAAA+MicrosoftYaHei-Bold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2024-09-16T19:14:49.648</cp:lastPrinted>
  <dcterms:created xsi:type="dcterms:W3CDTF">2024-09-16T11:14:49Z</dcterms:created>
  <dcterms:modified xsi:type="dcterms:W3CDTF">2024-09-16T11:14:50Z</dcterms:modified>
</cp:coreProperties>
</file>