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01B4C-A033-4350-98FA-C74F06EF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5E32A-9FE4-415F-879A-58187F8B6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69282-7B3A-47D0-A4E9-E79D3E90A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59B19-3440-41A5-97E4-18080FA0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3B120-84C4-442A-A00A-E6CBBC3E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EED11-CB3D-409A-AFF9-0A749E98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8DFB9-F4E4-4F99-BD7B-937204AC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7C096-AF54-4492-8AB4-4B957DF7C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3491E-D0D6-4B1A-904B-3A65F45A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11B3E-7736-40E1-9369-CE449D35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276B0-3588-425A-B2F6-C15A8460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04142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动物园数字广告投放培训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数字广告投放概述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动物园数字广告投放的未来发展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数字广告投放概述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数字广告是指利用数字媒体平台进行传播的广告形式，包括互联网、移动设备、社交媒体等。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数字广告具有精准定向、互动性强、形式多样、可追踪评估等特点，能够更好地满足广告主和消费者的需求。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数字广告的定义与特点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数字广告包括搜索引擎广告、社交媒体广告、电子邮件广告、视频广告、移动应用广告等。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数字广告的形式包括横幅广告、弹出式广告、嵌入式广告、富媒体广告等，可根据不同的媒体平台和受众特点进行选择。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数字广告的种类与形式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数字广告的优势在于能够精准定向、互动性强、可追踪评估等，同时能够降低成本、提高传播效果，更好地满足广告主和消费者的需求。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数字广告的优势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数字广告也面临着一些挑战，如数据安全和隐私保护、虚假流量和欺诈行为等，需要采取相应的措施进行防范和应对。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数字广告的挑战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数字广告的优势与挑战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动物园数字广告投放策略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了解目标受众是投放广告的关键，需要深入分析受众的年龄、性别、兴趣、地理位置等信息。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动物园数字广告投放前，需要对目标受众进行深入分析，了解他们的年龄分布、性别比例、兴趣爱好、地理位置等信息，以便更好地定位广告内容和投放渠道。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目标受众分析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创意和内容是吸引受众的关键，需要结合动物园的特点和受众需求，制定有吸引力的广告创意和内容。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广告创意和内容是动物园数字广告的核心，需要结合动物园的特点和受众需求，制定有吸引力的广告创意和内容，如动物图片、视频、互动游戏等，以吸引受众的注意力。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广告创意与内容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投放渠道的选择直接影响广告的覆盖面和效果，需要结合受众特点和广告预算等因素进行选择。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投放渠道的选择是动物园数字广告投放的重要环节，需要结合受众特点和广告预算等因素进行选择。常见的投放渠道包括社交媒体、搜索引擎、视频平台等，不同的投放渠道有不同的优缺点，需要根据实际情况进行选择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投放渠道选择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预算和投放时间规划是实现广告效果最大化的关键，需要合理分配预算和规划投放时间。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和投放时间规划是动物园数字广告投放的重要环节，需要合理分配预算和规划投放时间，以达到最佳的广告效果。预算的分配应根据不同的投放渠道和广告形式进行分配，而投放时间的规划应根据目标受众的活跃时间和广告效果进行选择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预算与投放时间规划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动物园数字广告投放技术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掌握数据分析的基本概念、方法和流程，包括数据收集、清洗、处理、分析和可视化等。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数据分析基础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数据驱动决策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用户行为分析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运用数据分析工具和平台，对广告投放数据进行深入挖掘，为广告策略制定提供数据支持。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通过数据分析了解用户需求和行为特征，优化广告内容，提高广告点击率和转化率。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数据分析与运用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https://d.book118.com/695104142011011100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2024-09-07T17:25:25.647</cp:lastPrinted>
  <dcterms:created xsi:type="dcterms:W3CDTF">2024-09-07T09:25:25Z</dcterms:created>
  <dcterms:modified xsi:type="dcterms:W3CDTF">2024-09-07T09:25:27Z</dcterms:modified>
</cp:coreProperties>
</file>