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125DA-10F3-4605-96E0-AC09E681B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0F914-7B35-48E2-9BD0-5639CD2D1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B28FE-1F85-4381-B3CD-E77DCD866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78A11F-0A90-4307-A91D-886C8E5ED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443EC8-A8F8-44C5-848E-D8C9F37A6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45ED61-EB61-4A58-8785-BF8B2A80D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B5109E-4DA0-43FF-85E9-0C3DA4917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6845D2-BD38-4D95-A6D5-4F7701FDA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52919F-BB9F-49AB-8524-AA6913D15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FC932D-D576-4FED-8591-D2773689F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07AA8-918E-4AF2-BD9F-AE580BFBB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11100001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葡萄酒竞争格局分析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市场细分与定位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行业挑战与机遇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葡萄酒行业的定义与特点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葡萄酒行业是指以葡萄酒的研发、生产、销售、服务为主营业务的产业。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葡萄酒行业具有文化内涵丰富、品种繁多、生产工艺独特、消费市场广泛等特点。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葡萄酒行业有着悠久的历史，可以追溯到几千年前。随着人类文明的发展，葡萄酒逐渐成为世界各地人们喜爱的饮品之一。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近年来，随着全球化的加速和消费者对健康生活的追求，葡萄酒行业得到了快速发展。同时，随着科技的不断进步，葡萄酒的生产工艺和品质也得到了不断提升。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葡萄酒行业的历史与发展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随着消费者对健康、品质和文化的追求，葡萄酒的消费趋势逐渐向高端化、个性化、多元化方向发展。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随着全球经济的发展和消费者对高品质生活的追求，葡萄酒市场前景广阔。未来，随着技术的不断进步和市场需求的不断变化，葡萄酒行业将迎来更多的发展机遇和挑战。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葡萄酒的消费趋势与市场前景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意大利葡萄酒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意大利是世界葡萄酒第二大生产国，其竞争对手在葡萄酒品种、口感、酿造技术等方面具有较大优势。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美国葡萄酒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美国是世界葡萄酒第三大生产国，其竞争对手在葡萄酒口感、酿造技术、市场营销等方面具有较大优势。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法国葡萄酒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法国是全球葡萄酒生产大国，其竞争对手在葡萄酒品质、口感、品牌影响力等方面具有较大优势。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4375" b="43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行业内主要竞争对手分析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335" r="133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如卡斯特、拉菲等，这些品牌在葡萄酒品质、口感、品牌影响力等方面具有较大优势，是高端市场的代表。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如张裕、长城等，这些品牌在葡萄酒品质、口感、价格等方面具有较大优势，是中低端市场的代表。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品牌竞争格局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国内品牌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国际品牌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品质与口感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高品质的葡萄酒通常具有更好的口感和更丰富的层次感，这是消费者选择葡萄酒的重要因素之一。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知名品牌的葡萄酒通常具有更高的知名度和更广泛的市场认可度，这也是消费者选择葡萄酒的重要因素之一。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不同品质和品牌的葡萄酒价格差异较大，这也是消费者选择葡萄酒的重要因素之一。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产品差异化与竞争优势分析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3958" r="13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各大葡萄酒生产商通常采取多种竞争策略，如提高产品质量、加强品牌营销、降低成本等，以在市场竞争中获得优势。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随着消费者对葡萄酒品质和口感的要求不断提高，未来葡萄酒市场将更加注重品质和口感，同时品牌营销和市场推广也将成为竞争的重要手段。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趋势预测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竞争策略与趋势预测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市场细分与定位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按品种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按产区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按价格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按消费者群体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葡萄酒市场的细分</a:t>
            </a:r>
          </a:p>
        </p:txBody>
      </p:sp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1453" r="1145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0265" r="2026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6"/>
          <a:srcRect l="16088" r="1608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3" name="AutoShape 33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AutoShape 41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红葡萄酒、白葡萄酒、起泡酒等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新世界葡萄酒、旧世界葡萄酒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高端、中端、低端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年轻人、中年人、老年人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根据企业自身条件和市场需求，选择适合的细分市场进行开发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在选定的细分市场中，确定产品的特色和竞争优势，树立品牌形象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目标市场的选择与定位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https://d.book118.com/695111000013011121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2024-09-23T19:59:58.720</cp:lastPrinted>
  <dcterms:created xsi:type="dcterms:W3CDTF">2024-09-23T11:59:58Z</dcterms:created>
  <dcterms:modified xsi:type="dcterms:W3CDTF">2024-09-23T12:00:00Z</dcterms:modified>
</cp:coreProperties>
</file>