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70046AA-623F-4FDC-86DE-9D37B99116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D02090-42BD-459B-8C2E-3B366630BF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AFE2FCB-D4C7-4CE5-8CA5-7618B4CE500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D7F6919-08D3-4861-A5AB-CAFC1E3104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17DC028-2518-4CAD-ABE4-28F5773336A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868D3A1-3DC8-4023-BBD1-68606DE55A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3616BB-CC6A-4A33-81FB-08228F9532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A1C17B2-3F57-464C-B3A8-81E0A44996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D7B060-6CFD-491C-BA42-A34839AFB3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A9694E-F016-4CF8-B1EE-6C4177AFED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F00E98-408B-406B-A97D-6942037B01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95113010130011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2024-01-04</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培训与销售人员认知行为塑造</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引言</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认知行为理论基础</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培训策略与方法</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塑造良好认知习惯和行为模式</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激励与考核机制设计</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案例分析与经验分享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332" r="5332"/>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提升销售技能</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塑造积极心态</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推动公司业务发展</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随着市场竞争的加剧，销售人员需要不断提升自身技能，以更好地满足客户需求并实现销售目标。</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销售人员的心态直接影响其工作表现，通过培训可以引导销售人员形成积极、乐观的心态，更好地面对工作压力和挑战。</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优秀的销售人员是公司业务发展的重要推动力量，通过培训可以提升销售人员的整体素质和业务水平，进而推动公司业务的快速发展。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角色定位</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重要性体现</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培训与销售人员的角色和重要性</a:t>
              </a:r>
            </a:p>
          </p:txBody>
        </p:sp>
      </p:grpSp>
      <p:sp>
        <p:nvSpPr>
          <p:cNvPr id="32" name="AutoShape 32"/>
          <p:cNvSpPr/>
          <p:nvPr/>
        </p:nvSpPr>
        <p:spPr>
          <a:xfrm>
            <a:off x="6830551" y="20472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销售人员是公司产品和服务的直接推广者和销售者，是连接公司与客户的桥梁和纽带。</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销售人员的专业素质和业务能力直接影响公司的销售业绩和市场份额，优秀的销售人员能够为公司创造更多的商业机会和价值。同时，销售人员的服务态度和专业水平也是公司品牌形象的重要体现。通过培训，可以提升销售人员的专业技能和服务水平，增强公司的市场竞争力和品牌影响力。</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认知行为理论基础</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9061" r="2906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5093" r="1509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434" r="31434"/>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认知行为是指个体在思维、情感和行为方面的反应模式，它受到个体的知识、经验、信念和价值观等因素的影响。</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认知行为定义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认知行为包括知觉、记忆、思维、语言、情感、动机等多个方面，这些方面相互作用，共同影响个体的行为表现。</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认知行为内涵</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认知行为定义及内涵</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认知行为对销售绩效的影响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销售人员的认知行为直接影响其销售策略、沟通技巧和客户关系管理等方面，从而影响销售绩效。</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高效认知行为与销售绩效的正相关关系</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具备积极、灵活和适应性强的认知行为的销售人员，更容易应对市场变化和客户需求，从而取得更好的销售绩效。</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认知行为与销售绩效关系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销售人员常见认知误区</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销售人员过于关注自身利益和目标，忽视客户需求和市场变化，导致销售策略失效。</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销售人员对客户或市场存在先入为主的偏见或刻板印象，影响对潜在客户和市场的准确判断。</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销售人员受到情绪的影响，做出不理智的决策，如过度承诺或轻易放弃等。</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自我中心主义</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刻板印象</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情绪化决策</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培训策略与方法</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个性化培训方案</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需求分析</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目标设定</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针对销售人员需求制定培训计划</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通过调研和访谈等方式，深入了解销售人员在工作中面临的挑战和困境，从而确定培训的重点和方向。</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明确培训的目标和预期结果，确保培训内容与销售人员的工作职责和业绩要求紧密相关。</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根据销售人员的经验、技能和知识背景，制定个性化的培训方案，以满足其实际需求。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运用案例分析、角色扮演、小组讨论等互动式学习方法，激发销售人员的参与热情，提高学习效果。</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互动式学习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4375" b="14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在线学习平台</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辅导与反馈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利用在线学习平台，为销售人员提供灵活、便捷的学习方式和丰富的学习资源。</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为销售人员提供一对一的辅导和反馈，帮助其解决学习中遇到的问题和困难，增强学习动力。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采用多样化培训手段提高参与度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5477" b="547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187" b="718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实践中学习，提升操作技能</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实战模拟</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通过模拟销售场景和客户沟通情境，让销售人员在实践中学习和掌握销售技巧和客户管理技能。</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经验分享</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鼓励销售人员分享自己的成功经验和案例，促进团队成员之间的交流和学习。</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跟踪评估</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对销售人员在实践中的表现进行跟踪评估，及时发现问题并提供改进建议，确保其能够将所学应用到实际工作中。</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https://d.book118.com/695113010130011040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2024-08-31T11:05:36.464</cp:lastPrinted>
  <dcterms:created xsi:type="dcterms:W3CDTF">2024-08-31T03:05:36Z</dcterms:created>
  <dcterms:modified xsi:type="dcterms:W3CDTF">2024-08-31T03:05:38Z</dcterms:modified>
</cp:coreProperties>
</file>