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5A775-11AE-4018-B86A-A5A4FB43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15EF6-5544-4AE2-93AD-47F3F3B7C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37614-FDA0-4CFB-BBB7-DBD32AD7D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B7251-D01D-4D87-BDA0-3373A7346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70DA61-9C39-46CB-ACA9-643B0F124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FB6C1-0D89-4ABF-BD22-F292F788A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0F7ECC-AF4F-4F55-BE67-B7E38473B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1EDA9-94F6-4D5D-B893-7E49DA7BE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F8A9C-43A3-4148-A76A-5D78BD172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7F678-FF42-414B-909C-DCC1A29E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959B6-CD5A-422A-BF10-656E5B532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14034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珠宝和手表零售商的CRM系统与客户关系管理培训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CRM系统概述与应用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客户关系管理核心理念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CRM系统实施与运维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数据分析在CRM中的应用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团队培训与能力提升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CRM系统概述与应用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CRM系统，即客户关系管理系统，是一种利用信息技术实现市场营销、销售、服务等活动自动化，帮助企业建立客户信息的收集、管理、分析和利用的系统。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CRM系统主要包括客户信息管理、销售过程自动化、市场营销自动化、客户服务与支持等功能，旨在提高客户满意度和忠诚度，优化企业运营流程，提升市场竞争力。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CRM系统定义及功能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珠宝和手表零售行业具有高价值、高利润、客户体验至上等特点，同时面临着激烈的市场竞争和消费者需求多样化的挑战。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在珠宝和手表零售行业中，良好的客户关系管理是企业获取竞争优势的关键。通过有效的客户关系管理，企业可以深入了解客户需求，提供个性化服务，增强客户黏性，从而实现可持续发展。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珠宝和手表零售行业现状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销售过程优化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市场营销自动化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CRM系统在行业中的应用价值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CRM系统可以帮助企业建立完善的客户档案，记录客户的购买历史、偏好、投诉等信息，为企业决策提供有力支持。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通过CRM系统，企业可以规范销售流程，实现销售机会的跟踪和管理，提高销售效率和成功率。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CRM系统可以协助企业制定和执行市场营销计划，实现营销活动的自动化和智能化，提高营销效果和ROI。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CRM系统可以提供多渠道、个性化的客户服务与支持，及时解决客户问题，提升客户满意度和忠诚度。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客户关系管理核心理念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始终关注客户的购物需求，提供个性化的产品推荐和购物体验。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重视客户体验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从客户的角度出发，优化购物流程，提升服务质量，确保客户在购物过程中获得愉悦体验。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定期收集客户反馈，针对问题和不足进行改进，不断提升客户满意度。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以客户为中心的经营理念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详细记录客户信息和购买历史，以便更好地了解客户需求和偏好。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定期与客户保持联系，了解客户的最新需求和反馈，及时解决问题。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719" b="117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推出积分奖励计划，鼓励客户多次购买和推荐新客户，增强客户忠诚度。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积分奖励计划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建立长期稳定客户关系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提供热情周到的售前、售中和售后服务，确保客户在购物过程中获得全方位的支持。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提供个性化定制服务，如珠宝定制、手表刻字等，满足客户的个性化需求。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在特殊时刻如生日、纪念日等，向客户发送祝福和优惠信息，让客户感受到关怀和重视。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CRM系统实施与运维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系统选型及实施流程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系统选型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根据珠宝和手表零售商的业务需求，选择适合的CRM系统，如Salesforce、Microsoft Dynamics CRM等。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明确实施目标，制定实施计划，包括项目启动、需求调研、系统配置、数据迁移、测试验收等阶段。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关键成功因素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确保高层领导的支持，跨部门协作，以及充分的用户培训。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迁移策略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制定详细的数据迁移计划，包括数据清洗、转换、验证等步骤，确保数据的准确性和完整性。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将分散在各部门的数据整合到CRM系统中，实现客户信息的全面管理。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在数据迁移过程中，加强数据安全管理，防止数据泄露和损坏。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数据整合与迁移策略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根据用户反馈和业务需求，不断优化CRM系统的功能，提高系统的易用性和实用性。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为用户提供及时的技术支持，解决系统使用过程中遇到的问题，提高用户满意度。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系统运维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建立专业的运维团队，负责系统的日常监控、故障排除、数据备份等工作，确保系统的稳定运行。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系统运维及优化措施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客户关系管理策略制定与执行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https://d.book118.com/695114034331011110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2024-09-16T10:18:57.829</cp:lastPrinted>
  <dcterms:created xsi:type="dcterms:W3CDTF">2024-09-16T02:18:57Z</dcterms:created>
  <dcterms:modified xsi:type="dcterms:W3CDTF">2024-09-16T02:19:00Z</dcterms:modified>
</cp:coreProperties>
</file>