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2EFC88-ECD4-4213-B858-1E21DEE169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DAD1AC-3186-4D02-B553-DDE3CF164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4F018E-1A75-47F0-9DDC-F59AB79E52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2A4118-60FD-474D-AA26-FD171A4272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E825AC-095F-4583-9BEF-9F0B1D8D456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EA538D-16D6-4019-A5B4-D247C75EBA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5F6B8F-8877-4F0F-9F12-5186C2CACF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1DBF0C-113F-4BED-95A7-CFB1F7C055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5B64F8-EED2-4CE2-9B99-413681AFF1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47FBFD-F817-4611-97C1-BD63360B00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9670C6-EBDD-4C99-A974-79C1503CD9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12003110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脱硫废水零排放工艺课件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脱硫废水概述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脱硫废水处理工艺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脱硫废水零排放工艺流程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脱硫废水零排放工艺的挑战与对策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脱硫废水概述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燃煤电厂在燃烧过程中会产生大量的二氧化硫，为了减少对环境的污染，通常会采用脱硫技术进行处理。在这个过程中，会产生大量的脱硫废水。</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燃煤电厂</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钢铁厂在生产过程中需要大量的燃料，这些燃料燃烧会产生大量的二氧化硫。为了控制二氧化硫的排放，钢铁厂也会采用脱硫技术，从而产生脱硫废水。</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钢铁厂</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一些化工企业生产过程中会产生大量的二氧化硫，为了保护环境，这些企业也会采用脱硫技术进行处理，从而产生脱硫废水。</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化工企业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脱硫废水的来源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脱硫废水中含有较高的盐分，这些盐分主要来自于脱硫剂和脱硫过程中添加的其他物质。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高盐度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低生物降解性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625" r="17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腐蚀性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由于脱硫废水中的有机物含量较低，微生物难以降解其中的有机物质，因此其生物降解性较低。</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脱硫废水中的高盐分和其他化学物质会对管道和设备造成腐蚀，影响设备的正常运行和使用寿命。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脱硫废水的特点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节约水资源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对脱硫废水进行处理后可以实现废水的循环利用，从而节约水资源，降低企业的生产成本。</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保护环境</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脱硫废水如果不经过处理直接排放，会对环境造成严重的影响，如水体污染、土壤污染等。因此，对脱硫废水进行处理具有重要的环保意义。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提高企业形象</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对脱硫废水进行处理可以展示企业的环保意识和责任感，提高企业的形象和声誉。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958" r="179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脱硫废水处理的意义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脱硫废水处理工艺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通过向废水中添加化学药剂，使溶解度较低的污染物以沉淀形式从废水中分离出来。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化学沉淀法是利用化学反应使废水中溶解度较低的污染物转化为难溶于水的化合物或沉淀物，再通过物理方法分离出来。常用的沉淀剂包括石灰、碳酸钠、氢氧化镁等，适用于处理高浓度、高硬度的废水。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化学沉淀法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利用多孔性吸附剂吸附废水中的污染物，达到净化废水的目的。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吸附法是利用多孔性吸附剂（如活性炭、沸石等）吸附废水中的有机物、重金属等污染物，达到净化废水的目的。吸附剂具有较大的比表面积和吸附容量，可有效去除废水中的微量污染物。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吸附法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43958" r="43958"/>
          <a:stretch>
            <a:fillRect/>
          </a:stretch>
        </p:blipFill>
        <p:spPr>
          <a:xfrm>
            <a:off x="740689" y="1168478"/>
            <a:ext cx="3679822"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利用半透膜使废水中的不同组分进行选择性分离。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膜分离法是利用半透膜使废水中的不同组分进行选择性分离，包括反渗透、超滤、纳滤等。膜分离法具有高效、节能、环保等优点，可实现废水的零排放和资源化利用。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膜分离法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https://d.book118.com/695120031101011041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2024-09-01T18:30:32.425</cp:lastPrinted>
  <dcterms:created xsi:type="dcterms:W3CDTF">2024-09-01T10:30:32Z</dcterms:created>
  <dcterms:modified xsi:type="dcterms:W3CDTF">2024-09-01T10:30:34Z</dcterms:modified>
</cp:coreProperties>
</file>