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E7541-1594-4AE1-BC10-0D678874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CDC9D-88D0-4223-B327-E1819C8A9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F41C3-5C69-4BC5-A36F-4F8C62CDD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7DD55-3BBD-4830-B64E-CEC5D9FEB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91BE7-D471-4B2E-8645-C5C78F3C8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8C98B-1964-4B37-923E-5DA2CB3B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3B108-D4BF-4360-AA8B-6E62F9E4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437C0-C710-40EE-9106-0B5630E10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27B0C-5C54-4AEB-A0C5-453C37778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4BF9-F3DB-4493-954D-FEEC16B6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32649-9CC1-4840-B39A-5F3C6586B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2011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护理烧伤查房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烧伤是指由火焰、高温物质、电流、化学物质等热力因素导致的皮肤和黏膜损伤。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根据烧伤的严重程度，可分为轻度、中度、重度及特重度烧伤。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烧伤的常见原因包括火灾、热液烫伤、化学物质灼伤、电击伤等。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烧伤后，皮肤和黏膜组织受到损伤，出现炎症反应、水肿、渗出等症状，严重时可导致休克、感染等并发症。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烧伤的严重程度评估主要依据烧伤面积和深度，以及是否合并其他器官损伤。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根据烧伤严重程度可分为轻度、中度、重度及特重度烧伤，不同程度的烧伤需要不同的治疗方案和护理措施。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烧伤患者的护理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迅速将患者从烧伤现场移开，避免持续的热损伤。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立即脱离热源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用冷水或冰水浸泡受伤部位，降低皮肤温度，缓解疼痛。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冷疗处理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用干净的纱布轻轻擦拭伤口，去除表面的污垢和异物。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用干净的纱布覆盖伤口，避免细菌感染。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烧伤患者的急救护理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保证患者充足的睡眠时间，有助于缓解疼痛和促进康复。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与患者沟通，安慰和鼓励他们，帮助他们缓解焦虑和疼痛。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根据患者的疼痛程度，给予适当的止痛药，如非处方药或处方药。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如冷敷、热敷、按摩等，有助于缓解疼痛和肌肉紧张。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能量需求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根据患者的体重和活动水平，计算每日所需的能量和营养素。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保持足够的水分摄入，预防脱水。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高蛋白饮食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提供足够的优质蛋白质，促进伤口愈合和肌肉生长。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提供丰富的维生素和矿物质，增强免疫力和促进康复。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7" r="172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36" r="87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与患者沟通，倾听他们的感受和需求，给予情感上的支持和鼓励。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帮助患者调整负面情绪和认知偏差，促进心理康复。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鼓励家属参与患者的护理过程，提供家庭支持和社会网络。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协助患者进行康复训练，提高生活自理能力和自信心。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家属参与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烧伤并发症的预防与处理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https://d.book118.com/695120113312011044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2024-09-07T09:33:27.018</cp:lastPrinted>
  <dcterms:created xsi:type="dcterms:W3CDTF">2024-09-07T01:33:27Z</dcterms:created>
  <dcterms:modified xsi:type="dcterms:W3CDTF">2024-09-07T01:33:29Z</dcterms:modified>
</cp:coreProperties>
</file>