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2BA1F5-A099-492C-8B8F-B9AED1F5C45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12A3-63C4-4788-8511-C1169CFE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D4414-2702-450F-826D-71C56925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AF05B-2731-4416-85E2-41DA8418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8C2A0-580C-49B0-8C0C-CE9A029B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844A7-8825-40E3-9F2E-E5E019B0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9FAAB-C10C-4202-B7AC-E5706EEA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F7805-077B-4723-83E2-2BE394BD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D1350-2E71-4A36-A336-21814147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FFF50-7907-4EF9-9766-706F75A5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6E333-A643-4FD7-A9AF-306911E0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BB85C-45B0-4788-BA8B-7A8BEB3E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7F7EDEC-1A57-4FED-B9C0-0A41A831820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D56E3F-1230-4F73-8899-4EE84BA340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10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企业礼仪对企业文化的塑造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企业礼仪的实践与应用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企业礼仪对企业文化的塑造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企业礼仪与员工关系管理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企业礼仪是指在商务环境中，员工和企业代表在交往过程中应该遵循的行为规范和礼仪准则。它是企业文化的一部分，对于塑造企业形象和增强企业凝聚力具有重要作用。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增加客户心目中的信誉和声誉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反之，不当的企业礼仪可能会导致客户流失和企业形象受损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企业礼仪在员工沟通交流中的作用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提升团队合作效率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促进员工和谐相处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减少误会和冲突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改善内部沟通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员工与领导之间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增进领导与员工的互信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企业与客户之间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增强客户信任度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企业礼仪的影响范围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员工与员工之间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建立良好的职场关系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企业礼仪的影响范围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企业礼仪涉及到员工与员工之间、员工与领导之间、企业与客户之间等多种关系，影响范围广泛。在各个方面都是企业文化的体现，对于提升企业整体形象具有重要意义。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员工之间应相互尊重，不以身份高低论人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尊重也包括对客户、合作伙伴的尊重，体现出企业对外部关系的重视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对外部关系的重视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企业基石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赢得信任的基础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建设企业文化的核心价值观之一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诚信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切忌虚伪和欺诈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礼貌的表现能够增进人际关系和减少冲突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重要表现形式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是企业和谐发展的必备条件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必备条件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员工应具备业务素养和职业素养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包括着装得当、言行得体、工作态度认真等方面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基本原则包括尊重、诚信、礼貌和专业。尊重要求员工相互尊重，不以身份高低论人，同时也要对外部关系表示尊重。诚信是企业赢得信任的基础，员工要诚实守信，言行一致。礼貌是企业礼仪的重要表现形式，能够增进人际关系和减少冲突。同时，员工还要具备专业素养，包括着装得当、言行得体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企业礼仪的实践与应用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会议礼仪是企业中常见的场景，包括会议前的准备、会议中的表现、会议后的总结等。遵循会议礼仪规范可以提高会议效率，减少无效沟通。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热情周到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礼貌告别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送别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塑造整体企业形象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礼仪修养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跨文化礼仪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国际化进程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https://d.book118.com/695121000013011130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企业礼仪对企业文化的塑造</vt:lpstr>
      <vt:lpstr>目录</vt:lpstr>
      <vt:lpstr>第1章 企业礼仪的重要性</vt:lpstr>
      <vt:lpstr> </vt:lpstr>
      <vt:lpstr>企业礼仪对企业形象的影响</vt:lpstr>
      <vt:lpstr>企业礼仪在员工沟通交流中的作用</vt:lpstr>
      <vt:lpstr>企业礼仪的影响范围</vt:lpstr>
      <vt:lpstr>企业礼仪的影响范围</vt:lpstr>
      <vt:lpstr>第2章 企业礼仪的基本原则</vt:lpstr>
      <vt:lpstr>尊重</vt:lpstr>
      <vt:lpstr>诚信</vt:lpstr>
      <vt:lpstr>礼貌</vt:lpstr>
      <vt:lpstr>专业</vt:lpstr>
      <vt:lpstr>企业礼仪的基本原则</vt:lpstr>
      <vt:lpstr>第3章 企业礼仪的实践与应用</vt:lpstr>
      <vt:lpstr> </vt:lpstr>
      <vt:lpstr>商务拜访礼仪</vt:lpstr>
      <vt:lpstr>礼仪培训</vt:lpstr>
      <vt:lpstr>跨文化礼仪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2024-09-29T14:09:54.503</cp:lastPrinted>
  <dcterms:created xsi:type="dcterms:W3CDTF">2024-09-29T06:09:54Z</dcterms:created>
  <dcterms:modified xsi:type="dcterms:W3CDTF">2024-09-29T06:09:56Z</dcterms:modified>
</cp:coreProperties>
</file>