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B0F95-4F14-44EF-9E48-D23D27BD8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24BD9-4C45-4059-BCC4-3F92047C0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267B2-5037-42B4-8337-0B84ED81F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D4958-780A-424A-8635-7D4739BE0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6105CC-1199-4396-8A0E-880C499AB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2A5B7A-3FEB-4269-8A38-0F20E4C59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6F944B-A4F9-4B9E-8EE9-8F920C67B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CEDEA-A754-44AE-A5E6-C1622FBDD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7BD5E-8D7B-42EE-8D7C-63A60B03F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90732-996D-4BFC-AAF9-4CB817583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F7B5D-AAB3-4D38-A755-13711D71F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22040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产品设计市场需求分析报告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报告对当前市场进行全面评估，包括现有产品和服务的需求量、销售收入等。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分析市场未来的增长潜力，预测未来市场需求。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潜在市场规模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市场增长率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历史增长率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报告回顾过去几年的市场增长率，分析市场发展的趋势。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预测增长率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基于当前市场状况和未来发展趋势，预测未来几年的市场增长率。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报告分析市场上的主要竞争者，包括他们的市场份额、产品特点、竞争优势等。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评估市场的集中程度，分析市场主导者的地位和影响力。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定位概述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明确产品的目标市场，包括行业、客户群体、应用领域等。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分析相关行业的发展趋势，以预测未来市场需求。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竞争环境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评估当前市场上的竞争对手及其产品，了解竞争优势和劣势。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通过市场调研了解目标客户的需求、偏好和痛点。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分析客户的购买行为、使用习惯和反馈，以优化产品设计。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客户行为分析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明确产品能为客户创造的价值，以及与竞争对手的差异化。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客户价值主张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根据产品特点和市场竞争情况，选择最有潜力的子市场作为目标市场。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根据客户需求、行业趋势等因素，将目标市场细分为若干个子市场。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子市场分析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对每个子市场进行深入分析，了解其特点、需求和增长潜力。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竞争者识别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直接竞争对手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间接竞争对手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潜在竞争对手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提供替代品或互补品的企业。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可能进入市场的新企业。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与本企业产品相同或相似的其他企业。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以低成本、高效率为竞争优势的企业。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成本领先战略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以独特的产品或服务满足消费者需求的企业。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差异化战略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专注于某一特定市场或客户群体的企业。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集中化战略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竞争者战略分析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了解竞争者的定价策略，包括价格水平、折扣和促销活动。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分析竞争者产品的销售渠道和分销策略。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分析竞争者产品的优点和缺点，以及与本企业产品的差异。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评估竞争者在市场中的份额和影响力。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竞争者产品分析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https://d.book118.com/695122040202011104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2024-09-14T06:59:32.549</cp:lastPrinted>
  <dcterms:created xsi:type="dcterms:W3CDTF">2024-09-13T22:59:32Z</dcterms:created>
  <dcterms:modified xsi:type="dcterms:W3CDTF">2024-09-13T22:59:34Z</dcterms:modified>
</cp:coreProperties>
</file>