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907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29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41B11D-6941-4937-BB29-AF7019E70F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F0E803-368C-4F02-92CC-E7FF55A872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3B364C-FE8F-4A86-82A2-1036101483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F7104C-6F15-4226-A0A8-414CC00590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CC615F-B5BB-42A2-884A-5770D7464D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46BC8D9-401B-456B-BED2-FA0A218F66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AF59B2-39A8-4C92-B295-725517E1EE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20B8E2-1C9F-480A-99C8-656CC4B60B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0671ED-1A38-48F6-9BAE-27528888B9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20FB43-9EFD-4DA6-B7B4-EAFA1927CF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2E1AE6-DF4C-4DD7-9E40-5293EA377A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tIns="144145" anchor="t" anchorCtr="0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11500" b="1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vert="horz" lIns="0" tIns="179705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5.pn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9063" r:id="rId2"/>
    <p:sldLayoutId id="2147499064" r:id="rId3"/>
    <p:sldLayoutId id="2147499065" r:id="rId4"/>
    <p:sldLayoutId id="2147499066" r:id="rId5"/>
    <p:sldLayoutId id="2147499067" r:id="rId6"/>
    <p:sldLayoutId id="2147499068" r:id="rId7"/>
    <p:sldLayoutId id="2147499069" r:id="rId8"/>
    <p:sldLayoutId id="2147499070" r:id="rId9"/>
    <p:sldLayoutId id="2147499071" r:id="rId10"/>
    <p:sldLayoutId id="2147499072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1.xml" /><Relationship Id="rId11" Type="http://schemas.openxmlformats.org/officeDocument/2006/relationships/tags" Target="../tags/tag112.xml" /><Relationship Id="rId12" Type="http://schemas.openxmlformats.org/officeDocument/2006/relationships/tags" Target="../tags/tag113.xml" /><Relationship Id="rId13" Type="http://schemas.openxmlformats.org/officeDocument/2006/relationships/tags" Target="../tags/tag114.xml" /><Relationship Id="rId14" Type="http://schemas.openxmlformats.org/officeDocument/2006/relationships/tags" Target="../tags/tag115.xml" /><Relationship Id="rId15" Type="http://schemas.openxmlformats.org/officeDocument/2006/relationships/tags" Target="../tags/tag116.xml" /><Relationship Id="rId16" Type="http://schemas.openxmlformats.org/officeDocument/2006/relationships/tags" Target="../tags/tag117.xml" /><Relationship Id="rId17" Type="http://schemas.openxmlformats.org/officeDocument/2006/relationships/tags" Target="../tags/tag118.xml" /><Relationship Id="rId18" Type="http://schemas.openxmlformats.org/officeDocument/2006/relationships/tags" Target="../tags/tag119.xml" /><Relationship Id="rId19" Type="http://schemas.openxmlformats.org/officeDocument/2006/relationships/tags" Target="../tags/tag120.xml" /><Relationship Id="rId2" Type="http://schemas.openxmlformats.org/officeDocument/2006/relationships/tags" Target="../tags/tag103.xml" /><Relationship Id="rId20" Type="http://schemas.openxmlformats.org/officeDocument/2006/relationships/tags" Target="../tags/tag121.xml" /><Relationship Id="rId21" Type="http://schemas.openxmlformats.org/officeDocument/2006/relationships/tags" Target="../tags/tag122.xml" /><Relationship Id="rId22" Type="http://schemas.openxmlformats.org/officeDocument/2006/relationships/tags" Target="../tags/tag123.xml" /><Relationship Id="rId23" Type="http://schemas.openxmlformats.org/officeDocument/2006/relationships/tags" Target="../tags/tag124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Relationship Id="rId5" Type="http://schemas.openxmlformats.org/officeDocument/2006/relationships/tags" Target="../tags/tag12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5123044321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个人自主创业计划书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20X-XX-XX</a:t>
            </a:r>
            <a:endParaRPr lang="en-US" alt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24" name="序号"/>
          <p:cNvSpPr txBox="1"/>
          <p:nvPr>
            <p:custDataLst>
              <p:tags r:id="rId3"/>
            </p:custDataLst>
          </p:nvPr>
        </p:nvSpPr>
        <p:spPr>
          <a:xfrm>
            <a:off x="11715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4"/>
            </p:custDataLst>
          </p:nvPr>
        </p:nvSpPr>
        <p:spPr>
          <a:xfrm>
            <a:off x="11715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lang="en-US" altLang="zh-CN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5"/>
            </p:custDataLst>
          </p:nvPr>
        </p:nvSpPr>
        <p:spPr>
          <a:xfrm>
            <a:off x="487362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6"/>
            </p:custDataLst>
          </p:nvPr>
        </p:nvSpPr>
        <p:spPr>
          <a:xfrm>
            <a:off x="487362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个人背景与创业动机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7"/>
            </p:custDataLst>
          </p:nvPr>
        </p:nvSpPr>
        <p:spPr>
          <a:xfrm>
            <a:off x="85756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8"/>
            </p:custDataLst>
          </p:nvPr>
        </p:nvSpPr>
        <p:spPr>
          <a:xfrm>
            <a:off x="85756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市场分析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9"/>
            </p:custDataLst>
          </p:nvPr>
        </p:nvSpPr>
        <p:spPr>
          <a:xfrm>
            <a:off x="11715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10"/>
            </p:custDataLst>
          </p:nvPr>
        </p:nvSpPr>
        <p:spPr>
          <a:xfrm>
            <a:off x="11715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产品或服务策划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1"/>
            </p:custDataLst>
          </p:nvPr>
        </p:nvSpPr>
        <p:spPr>
          <a:xfrm>
            <a:off x="487362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2"/>
            </p:custDataLst>
          </p:nvPr>
        </p:nvSpPr>
        <p:spPr>
          <a:xfrm>
            <a:off x="487362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商业模式与盈利预期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3"/>
            </p:custDataLst>
          </p:nvPr>
        </p:nvSpPr>
        <p:spPr>
          <a:xfrm>
            <a:off x="85756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4"/>
            </p:custDataLst>
          </p:nvPr>
        </p:nvSpPr>
        <p:spPr>
          <a:xfrm>
            <a:off x="85756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营销与推广策略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个人背景与创业动机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个人信息</a:t>
            </a:r>
            <a:endParaRPr lang="zh-CN" altLang="en-US"/>
          </a:p>
        </p:txBody>
      </p:sp>
      <p:cxnSp>
        <p:nvCxnSpPr>
          <p:cNvPr id="3145729" name="直接箭头连接符 183"/>
          <p:cNvCxnSpPr/>
          <p:nvPr>
            <p:custDataLst>
              <p:tags r:id="rId2"/>
            </p:custDataLst>
          </p:nvPr>
        </p:nvCxnSpPr>
        <p:spPr>
          <a:xfrm>
            <a:off x="838200" y="3813947"/>
            <a:ext cx="10516209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84"/>
          <p:cNvCxnSpPr/>
          <p:nvPr>
            <p:custDataLst>
              <p:tags r:id="rId3"/>
            </p:custDataLst>
          </p:nvPr>
        </p:nvCxnSpPr>
        <p:spPr>
          <a:xfrm flipV="1">
            <a:off x="4662608" y="3809073"/>
            <a:ext cx="3655" cy="107458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0" name="正文"/>
          <p:cNvSpPr txBox="1"/>
          <p:nvPr>
            <p:custDataLst>
              <p:tags r:id="rId4"/>
            </p:custDataLst>
          </p:nvPr>
        </p:nvSpPr>
        <p:spPr>
          <a:xfrm>
            <a:off x="3776257" y="5104182"/>
            <a:ext cx="1776358" cy="8120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出生日期：1990年1月1日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3" name="直接连接符 6"/>
          <p:cNvCxnSpPr/>
          <p:nvPr>
            <p:custDataLst>
              <p:tags r:id="rId5"/>
            </p:custDataLst>
          </p:nvPr>
        </p:nvCxnSpPr>
        <p:spPr>
          <a:xfrm flipH="1">
            <a:off x="7509289" y="3854762"/>
            <a:ext cx="0" cy="53729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2" name="正文"/>
          <p:cNvSpPr txBox="1"/>
          <p:nvPr>
            <p:custDataLst>
              <p:tags r:id="rId6"/>
            </p:custDataLst>
          </p:nvPr>
        </p:nvSpPr>
        <p:spPr>
          <a:xfrm>
            <a:off x="6621110" y="4614404"/>
            <a:ext cx="1776358" cy="8120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专业：市场营销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5" name="直接连接符 83"/>
          <p:cNvCxnSpPr/>
          <p:nvPr>
            <p:custDataLst>
              <p:tags r:id="rId7"/>
            </p:custDataLst>
          </p:nvPr>
        </p:nvCxnSpPr>
        <p:spPr>
          <a:xfrm flipH="1" flipV="1">
            <a:off x="10354142" y="3809073"/>
            <a:ext cx="609" cy="1292672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4" name="正文"/>
          <p:cNvSpPr txBox="1"/>
          <p:nvPr>
            <p:custDataLst>
              <p:tags r:id="rId8"/>
            </p:custDataLst>
          </p:nvPr>
        </p:nvSpPr>
        <p:spPr>
          <a:xfrm>
            <a:off x="9465963" y="5336278"/>
            <a:ext cx="1776358" cy="8120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创业动机：追求个人价值，实现自我价值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正文"/>
          <p:cNvSpPr txBox="1"/>
          <p:nvPr>
            <p:custDataLst>
              <p:tags r:id="rId9"/>
            </p:custDataLst>
          </p:nvPr>
        </p:nvSpPr>
        <p:spPr>
          <a:xfrm>
            <a:off x="931404" y="4214785"/>
            <a:ext cx="1776358" cy="8120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姓名：张三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7" name="直接连接符 32"/>
          <p:cNvCxnSpPr/>
          <p:nvPr>
            <p:custDataLst>
              <p:tags r:id="rId10"/>
            </p:custDataLst>
          </p:nvPr>
        </p:nvCxnSpPr>
        <p:spPr>
          <a:xfrm flipH="1">
            <a:off x="3242619" y="2859368"/>
            <a:ext cx="0" cy="89670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8" name="正文"/>
          <p:cNvSpPr txBox="1"/>
          <p:nvPr>
            <p:custDataLst>
              <p:tags r:id="rId11"/>
            </p:custDataLst>
          </p:nvPr>
        </p:nvSpPr>
        <p:spPr>
          <a:xfrm>
            <a:off x="2229558" y="1771988"/>
            <a:ext cx="2024902" cy="83030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性别：男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9" name="直接连接符 96"/>
          <p:cNvCxnSpPr/>
          <p:nvPr>
            <p:custDataLst>
              <p:tags r:id="rId12"/>
            </p:custDataLst>
          </p:nvPr>
        </p:nvCxnSpPr>
        <p:spPr>
          <a:xfrm flipV="1">
            <a:off x="8929888" y="2472541"/>
            <a:ext cx="3655" cy="1278052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60" name="正文"/>
          <p:cNvSpPr txBox="1"/>
          <p:nvPr>
            <p:custDataLst>
              <p:tags r:id="rId13"/>
            </p:custDataLst>
          </p:nvPr>
        </p:nvSpPr>
        <p:spPr>
          <a:xfrm>
            <a:off x="7919264" y="1394299"/>
            <a:ext cx="2024902" cy="83030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工作经验：5年市场营销经验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41" name="直接连接符 4"/>
          <p:cNvCxnSpPr/>
          <p:nvPr>
            <p:custDataLst>
              <p:tags r:id="rId14"/>
            </p:custDataLst>
          </p:nvPr>
        </p:nvCxnSpPr>
        <p:spPr>
          <a:xfrm flipH="1">
            <a:off x="6085035" y="3497784"/>
            <a:ext cx="3655" cy="25646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62" name="正文"/>
          <p:cNvSpPr txBox="1"/>
          <p:nvPr>
            <p:custDataLst>
              <p:tags r:id="rId15"/>
            </p:custDataLst>
          </p:nvPr>
        </p:nvSpPr>
        <p:spPr>
          <a:xfrm>
            <a:off x="5074411" y="2414060"/>
            <a:ext cx="2024902" cy="83030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学历：本科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椭圆 17"/>
          <p:cNvSpPr/>
          <p:nvPr>
            <p:custDataLst>
              <p:tags r:id="rId16"/>
            </p:custDataLst>
          </p:nvPr>
        </p:nvSpPr>
        <p:spPr>
          <a:xfrm>
            <a:off x="4600472" y="3749983"/>
            <a:ext cx="127927" cy="12792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66" name="椭圆 14"/>
          <p:cNvSpPr/>
          <p:nvPr>
            <p:custDataLst>
              <p:tags r:id="rId17"/>
            </p:custDataLst>
          </p:nvPr>
        </p:nvSpPr>
        <p:spPr>
          <a:xfrm>
            <a:off x="7445325" y="3749983"/>
            <a:ext cx="127927" cy="12792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68" name="椭圆 21"/>
          <p:cNvSpPr/>
          <p:nvPr>
            <p:custDataLst>
              <p:tags r:id="rId18"/>
            </p:custDataLst>
          </p:nvPr>
        </p:nvSpPr>
        <p:spPr>
          <a:xfrm>
            <a:off x="10290178" y="3749983"/>
            <a:ext cx="127927" cy="12792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70" name="椭圆 19"/>
          <p:cNvSpPr/>
          <p:nvPr>
            <p:custDataLst>
              <p:tags r:id="rId19"/>
            </p:custDataLst>
          </p:nvPr>
        </p:nvSpPr>
        <p:spPr>
          <a:xfrm>
            <a:off x="1755619" y="3749983"/>
            <a:ext cx="127927" cy="12792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cxnSp>
        <p:nvCxnSpPr>
          <p:cNvPr id="3145743" name="直接连接符 91"/>
          <p:cNvCxnSpPr/>
          <p:nvPr>
            <p:custDataLst>
              <p:tags r:id="rId20"/>
            </p:custDataLst>
          </p:nvPr>
        </p:nvCxnSpPr>
        <p:spPr>
          <a:xfrm flipV="1">
            <a:off x="1819583" y="3829176"/>
            <a:ext cx="609" cy="17666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72" name="椭圆 18"/>
          <p:cNvSpPr/>
          <p:nvPr>
            <p:custDataLst>
              <p:tags r:id="rId21"/>
            </p:custDataLst>
          </p:nvPr>
        </p:nvSpPr>
        <p:spPr>
          <a:xfrm>
            <a:off x="3178655" y="3749983"/>
            <a:ext cx="127927" cy="12792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74" name="椭圆 13"/>
          <p:cNvSpPr/>
          <p:nvPr>
            <p:custDataLst>
              <p:tags r:id="rId22"/>
            </p:custDataLst>
          </p:nvPr>
        </p:nvSpPr>
        <p:spPr>
          <a:xfrm>
            <a:off x="8867752" y="3749983"/>
            <a:ext cx="127927" cy="12792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76" name="椭圆 15"/>
          <p:cNvSpPr/>
          <p:nvPr>
            <p:custDataLst>
              <p:tags r:id="rId23"/>
            </p:custDataLst>
          </p:nvPr>
        </p:nvSpPr>
        <p:spPr>
          <a:xfrm>
            <a:off x="6022899" y="3749983"/>
            <a:ext cx="127927" cy="12792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创业想法的起源</a:t>
            </a:r>
            <a:endParaRPr lang="zh-CN" altLang="en-US"/>
          </a:p>
        </p:txBody>
      </p:sp>
      <p:sp>
        <p:nvSpPr>
          <p:cNvPr id="1049012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创始人：用户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创业动机：实现个人价值，追求自由和独立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创业背景：个人经历、教育背景、行业经验等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创业想法：基于个人兴趣、市场需求、技术优势等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https://d.book118.com/695123044321011101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24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72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2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1"/>
  <p:tag name="KSO_WM_UNIT_INDEX" val="1"/>
  <p:tag name="KSO_WM_UNIT_LAYERLEVEL" val="1"/>
  <p:tag name="KSO_WM_UNIT_NOCLEAR" val="0"/>
  <p:tag name="KSO_WM_UNIT_PRESET_TEXT" val="汇报时间：20X-XX-XX"/>
  <p:tag name="KSO_WM_UNIT_SUBTYPE" val="c"/>
  <p:tag name="KSO_WM_UNIT_TYPE" val="f"/>
  <p:tag name="KSO_WM_UNIT_VALUE" val="8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44"/>
</p:tagLst>
</file>

<file path=ppt/tags/tag82.xml><?xml version="1.0" encoding="utf-8"?>
<p:tagLst xmlns:p="http://schemas.openxmlformats.org/presentationml/2006/main">
  <p:tag name="KSO_WM_BEAUTIFY_FLAG" val="#wm#"/>
  <p:tag name="KSO_WM_SLIDE_ID" val="custom20230982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2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9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02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i*1_1"/>
  <p:tag name="KSO_WM_UNIT_INDEX" val="1_1"/>
  <p:tag name="KSO_WM_UNIT_LAYERLEVEL" val="1_1"/>
  <p:tag name="KSO_WM_UNIT_TYPE" val="m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3_1"/>
  <p:tag name="KSO_WM_UNIT_INDEX" val="1_3_1"/>
  <p:tag name="KSO_WM_UNIT_LAYERLEVEL" val="1_1_1"/>
  <p:tag name="KSO_WM_UNIT_LINE_FORE_SCHEMECOLOR_INDEX" val="5"/>
  <p:tag name="KSO_WM_UNIT_TYPE" val="m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5_1"/>
  <p:tag name="KSO_WM_UNIT_INDEX" val="1_5_1"/>
  <p:tag name="KSO_WM_UNIT_LAYERLEVEL" val="1_1_1"/>
  <p:tag name="KSO_WM_UNIT_LINE_FORE_SCHEMECOLOR_INDEX" val="5"/>
  <p:tag name="KSO_WM_UNIT_TYPE" val="m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7_1"/>
  <p:tag name="KSO_WM_UNIT_INDEX" val="1_7_1"/>
  <p:tag name="KSO_WM_UNIT_LAYERLEVEL" val="1_1_1"/>
  <p:tag name="KSO_WM_UNIT_LINE_FORE_SCHEMECOLOR_INDEX" val="5"/>
  <p:tag name="KSO_WM_UNIT_TYPE" val="m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2_1"/>
  <p:tag name="KSO_WM_UNIT_INDEX" val="1_2_1"/>
  <p:tag name="KSO_WM_UNIT_LAYERLEVEL" val="1_1_1"/>
  <p:tag name="KSO_WM_UNIT_LINE_FORE_SCHEMECOLOR_INDEX" val="5"/>
  <p:tag name="KSO_WM_UNIT_TYPE" val="m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6_1"/>
  <p:tag name="KSO_WM_UNIT_INDEX" val="1_6_1"/>
  <p:tag name="KSO_WM_UNIT_LAYERLEVEL" val="1_1_1"/>
  <p:tag name="KSO_WM_UNIT_LINE_FORE_SCHEMECOLOR_INDEX" val="5"/>
  <p:tag name="KSO_WM_UNIT_TYPE" val="m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4_1"/>
  <p:tag name="KSO_WM_UNIT_INDEX" val="1_4_1"/>
  <p:tag name="KSO_WM_UNIT_LAYERLEVEL" val="1_1_1"/>
  <p:tag name="KSO_WM_UNIT_LINE_FORE_SCHEMECOLOR_INDEX" val="5"/>
  <p:tag name="KSO_WM_UNIT_TYPE" val="m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3_2"/>
  <p:tag name="KSO_WM_UNIT_INDEX" val="1_3_2"/>
  <p:tag name="KSO_WM_UNIT_LAYERLEVEL" val="1_1_1"/>
  <p:tag name="KSO_WM_UNIT_LINE_FORE_SCHEMECOLOR_INDEX" val="5"/>
  <p:tag name="KSO_WM_UNIT_TYPE" val="m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5_2"/>
  <p:tag name="KSO_WM_UNIT_INDEX" val="1_5_2"/>
  <p:tag name="KSO_WM_UNIT_LAYERLEVEL" val="1_1_1"/>
  <p:tag name="KSO_WM_UNIT_LINE_FORE_SCHEMECOLOR_INDEX" val="5"/>
  <p:tag name="KSO_WM_UNIT_TYPE" val="m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7_2"/>
  <p:tag name="KSO_WM_UNIT_INDEX" val="1_7_2"/>
  <p:tag name="KSO_WM_UNIT_LAYERLEVEL" val="1_1_1"/>
  <p:tag name="KSO_WM_UNIT_LINE_FORE_SCHEMECOLOR_INDEX" val="5"/>
  <p:tag name="KSO_WM_UNIT_TYPE" val="m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1_1"/>
  <p:tag name="KSO_WM_UNIT_INDEX" val="1_1_1"/>
  <p:tag name="KSO_WM_UNIT_LAYERLEVEL" val="1_1_1"/>
  <p:tag name="KSO_WM_UNIT_LINE_FORE_SCHEMECOLOR_INDEX" val="5"/>
  <p:tag name="KSO_WM_UNIT_TYPE" val="m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1_2"/>
  <p:tag name="KSO_WM_UNIT_INDEX" val="1_1_2"/>
  <p:tag name="KSO_WM_UNIT_LAYERLEVEL" val="1_1_1"/>
  <p:tag name="KSO_WM_UNIT_LINE_FORE_SCHEMECOLOR_INDEX" val="5"/>
  <p:tag name="KSO_WM_UNIT_TYPE" val="m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2_2"/>
  <p:tag name="KSO_WM_UNIT_INDEX" val="1_2_2"/>
  <p:tag name="KSO_WM_UNIT_LAYERLEVEL" val="1_1_1"/>
  <p:tag name="KSO_WM_UNIT_LINE_FORE_SCHEMECOLOR_INDEX" val="5"/>
  <p:tag name="KSO_WM_UNIT_TYPE" val="m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6_2"/>
  <p:tag name="KSO_WM_UNIT_INDEX" val="1_6_2"/>
  <p:tag name="KSO_WM_UNIT_LAYERLEVEL" val="1_1_1"/>
  <p:tag name="KSO_WM_UNIT_LINE_FORE_SCHEMECOLOR_INDEX" val="5"/>
  <p:tag name="KSO_WM_UNIT_TYPE" val="m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4_2"/>
  <p:tag name="KSO_WM_UNIT_INDEX" val="1_4_2"/>
  <p:tag name="KSO_WM_UNIT_LAYERLEVEL" val="1_1_1"/>
  <p:tag name="KSO_WM_UNIT_LINE_FORE_SCHEMECOLOR_INDEX" val="5"/>
  <p:tag name="KSO_WM_UNIT_TYPE" val="m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微软雅黑</vt:lpstr>
      <vt:lpstr>Wingdings</vt:lpstr>
      <vt:lpstr>Office Theme</vt:lpstr>
      <vt:lpstr>个人自主创业计划书</vt:lpstr>
      <vt:lpstr>目录</vt:lpstr>
      <vt:lpstr>单击添加章节标题</vt:lpstr>
      <vt:lpstr>个人背景与创业动机</vt:lpstr>
      <vt:lpstr>个人信息</vt:lpstr>
      <vt:lpstr>创业想法的起源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2024-09-10T11:34:15.342</cp:lastPrinted>
  <dcterms:created xsi:type="dcterms:W3CDTF">2024-09-10T03:34:15Z</dcterms:created>
  <dcterms:modified xsi:type="dcterms:W3CDTF">2024-09-10T03:34:17Z</dcterms:modified>
</cp:coreProperties>
</file>