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E9D82-89C0-4563-B13A-1403C202B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98CDF-C4D9-45D1-90A9-9E2BC02FE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A3F04-3E2E-4CE2-8B4C-D9BB790CF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86928E-B8C4-4CE2-9D29-9B8F5A7DC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0FAA31-A1C6-40BE-AC62-63310EA3A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B82013-B9A1-44D1-8A3F-1ADA7E311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422751-B64A-40CF-9AAA-50F918F67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363581-AEB2-4275-AABF-2525B81CF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7EDED9-07DD-4D0A-8412-1C6A94435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72EAB-6391-4F7E-8A75-9D045CD3A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3007E-A1B3-4743-87E1-F228290D3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12414224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大学高等几何课件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高等几何简介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平面几何与立体几何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射影几何与仿射几何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欧式几何与非欧式几何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高等几何中的数学思想与方法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高等几何简介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高等几何的定义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高等几何是研究几何对象在更高维度的性质和结构的学科，包括射影几何、仿射几何、欧式几何等多个分支。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高等几何与初等几何的区别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高等几何引入了更多的概念和定理，如对偶、齐次坐标、二次曲面等，使得几何学的研究更加深入和广泛。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高等几何的定义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早期的几何学主要研究平面和三维空间的图形和性质，如欧式几何。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早期的几何学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26" b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射影几何的兴起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350" r="83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仿射几何的发展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19世纪中叶，射影几何逐渐兴起，开始研究图形在无穷远点的性质，引入了对偶等概念。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20世纪初，仿射几何逐渐发展起来，研究图形在无穷远点的行为，引入了齐次坐标等概念。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高等几何的发展历程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物理学中的应用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高等几何在物理学中有广泛的应用，如相对论、量子力学等领域中需要用到高等几何的知识。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工程学中的应用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高等几何在工程学中也有广泛的应用，如计算机图形学、机器人学等领域中需要用到高等几何的知识。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数学其他分支中的应用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高等几何在数学的其他分支中也有应用，如代数几何、微分几何等领域中需要用到高等几何的知识。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高等几何的应用领域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平面几何与立体几何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点是空间中的基本元素，没有大小和方向；线是无限长的，有方向；面是由线的运动轨迹形成的，有大小和方向。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285" r="1728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点、线、面的定义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直线是两点之间所有点的集合，具有方向性；通过一点可以画出无数条直线，两点确定一条直线。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直线的性质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99" r="1669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平面是直线移动形成的，具有无限延展性；通过一条直线可以作无数个平面，过两点的平面有且仅有一个。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平面的性质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平面几何的基本概念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空间几何体的分类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多面体、旋转体、组合体等。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空间几何体的性质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体积、表面积、重心等。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空间中点、线、面的关系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点在线上、线上有点；线在面内、面内有线；点在面内、面内有点。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647" r="1364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立体几何的基本概念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89" b="148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空间几何体的展开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将三维空间中的几何体展开成平面图形，从而将三维问题转化为平面问题。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平面几何是立体几何的基础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立体几何中的许多概念和性质都可以从平面几何中推广而来。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空间几何体的投影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通过投影将三维空间中的几何体投影到二维平面上，从而将三维问题转化为平面问题。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平面几何与立体几何的关系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射影几何与仿射几何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https://d.book118.com/695124142243011040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2024-08-31T23:31:45.404</cp:lastPrinted>
  <dcterms:created xsi:type="dcterms:W3CDTF">2024-08-31T15:31:45Z</dcterms:created>
  <dcterms:modified xsi:type="dcterms:W3CDTF">2024-08-31T15:31:47Z</dcterms:modified>
</cp:coreProperties>
</file>