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108F4D-3843-4F5F-A849-41E108AB38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CD3C0B-B4C4-4A2C-975B-A059D22915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DB7451-2059-428B-86F6-87D8F2D966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B0167D-F4DE-4200-8039-5DF66F1FD3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CBC32E3-3ECE-4269-B3EA-287EA73DAE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F549910-373B-4E23-8B02-58A8F45B2C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FBC2809-9989-47C9-B35E-F29DFA01C4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B3CCB1-70C5-4DEE-A6DF-E053C6B672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93FAFA-0CD9-4E97-8278-6A9B35AEBE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3B1206-F09D-4D45-82BB-F03F211F6B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3C2271-E59D-4843-9E57-1A2CCCDF36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513102132101112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社团桌游活动策划书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活动背景与目的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活动主题与形式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活动流程安排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宣传与推广策略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预算与成本控制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安全保障措施完善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效果评估与总结反馈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活动背景与目的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8883" y="1711764"/>
            <a:ext cx="4242156" cy="1454089"/>
          </a:xfrm>
          <a:prstGeom prst="roundRect">
            <a:avLst>
              <a:gd name="adj" fmla="val 2049"/>
            </a:avLst>
          </a:prstGeom>
          <a:solidFill>
            <a:schemeClr val="accent1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996316" y="1711764"/>
            <a:ext cx="4092216" cy="1454089"/>
          </a:xfrm>
          <a:prstGeom prst="roundRect">
            <a:avLst>
              <a:gd name="adj" fmla="val 2049"/>
            </a:avLst>
          </a:prstGeom>
          <a:solidFill>
            <a:schemeClr val="accent2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096000" y="3660226"/>
            <a:ext cx="0" cy="2439937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5" name="AutoShape 5"/>
          <p:cNvSpPr/>
          <p:nvPr/>
        </p:nvSpPr>
        <p:spPr>
          <a:xfrm>
            <a:off x="1128883" y="3468001"/>
            <a:ext cx="4382762" cy="2756521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桌游作为一种独特的游戏形式，具有丰富多样的玩法和深厚的文化内涵。它不仅能够锻炼参与者的思维、判断和沟通能力，还能增进彼此之间的友谊和团队合作精神。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1043" y="3468001"/>
            <a:ext cx="4382762" cy="2756521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我们的社团致力于推广和普及桌游文化，通过定期组织各类桌游活动和比赛，让更多的人了解和喜爱桌游。同时，我们还积极收集和分享各种优质的桌游资源，为社团成员提供一个良好的交流和互动平台。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883" y="2489009"/>
            <a:ext cx="4242156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桌游文化概述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996316" y="2489009"/>
            <a:ext cx="4092216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社团桌游文化特色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032529" y="2003945"/>
            <a:ext cx="434864" cy="434864"/>
          </a:xfrm>
          <a:custGeom>
            <a:rect l="l" t="t" r="r" b="b"/>
            <a:pathLst>
              <a:path w="9753600" h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832836" y="2019632"/>
            <a:ext cx="419176" cy="419176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社团桌游文化介绍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活动目的和意义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提升社团成员凝聚力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通过举办桌游活动，让社团成员在轻松愉快的氛围中增进彼此的了解和信任，从而增强社团的凝聚力和向心力。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推广和普及桌游文化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通过向参与者介绍和展示各种不同类型的桌游，让他们感受到桌游的魅力和乐趣，从而激发他们对桌游文化的兴趣和热爱。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丰富校园文化生活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作为校园文化生活的一部分，桌游活动能够为同学们提供一个多样化的休闲娱乐选择，丰富他们的课余生活。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4281" r="24281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社团成员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作为社团的核心力量，社团成员是本次活动的主要参与对象。通过参与活动，他们可以进一步加深对桌游文化的了解和喜爱，同时增进彼此之间的友谊和团队合作精神。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对桌游感兴趣的同学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除了社团成员外，我们还欢迎对桌游感兴趣的同学积极参与本次活动。这将为他们提供一个了解和体验桌游文化的机会，同时也有助于扩大桌游文化在校园内的影响力。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其他社团和组织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为了加强与其他社团和组织之间的交流和合作，我们也欢迎他们派代表参加本次活动。这将有助于促进不同社团和组织之间的了解和合作，共同推动校园文化的繁荣发展。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目标参与人群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活动主题与形式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4375" r="143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主题呈现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通过海报、宣传册、社交媒体等渠道，充分展示活动主题，吸引更多潜在参与者。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创意来源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结合社团文化、成员兴趣及当下流行元素，打造一个独特且引人入胜的桌游活动主题。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主题内容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围绕选定的主题，设计相应的游戏背景、角色设定、任务挑战等，让参与者充分沉浸在游戏世界中。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主题设定及创意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选择广受欢迎的经典桌游，如《狼人杀》、《卡坦岛》等，确保活动的趣味性和互动性。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经典桌游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创新桌游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自定义桌游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尝试新颖有趣的桌游，如《剧本杀》、《密室逃脱》等，为参与者带来全新的游戏体验。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根据活动主题和参与者需求，定制专属桌游，提高活动的针对性和吸引力。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游戏类型选择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10961" y="2341885"/>
            <a:ext cx="2777010" cy="508827"/>
          </a:xfrm>
          <a:prstGeom prst="parallelogram">
            <a:avLst>
              <a:gd name="adj" fmla="val 173829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10962" y="3323311"/>
            <a:ext cx="2777011" cy="508365"/>
          </a:xfrm>
          <a:prstGeom prst="parallelogram">
            <a:avLst>
              <a:gd name="adj" fmla="val 175043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710962" y="4305090"/>
            <a:ext cx="2777011" cy="512001"/>
          </a:xfrm>
          <a:prstGeom prst="parallelogram">
            <a:avLst>
              <a:gd name="adj" fmla="val 173641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4504183" y="1872458"/>
            <a:ext cx="2983790" cy="469888"/>
          </a:xfrm>
          <a:custGeom>
            <a:rect l="l" t="t" r="r" b="b"/>
            <a:pathLst>
              <a:path w="3663132" h="576871">
                <a:moveTo>
                  <a:pt x="3374697" y="0"/>
                </a:moveTo>
                <a:lnTo>
                  <a:pt x="584833" y="0"/>
                </a:lnTo>
                <a:lnTo>
                  <a:pt x="0" y="576871"/>
                </a:lnTo>
                <a:lnTo>
                  <a:pt x="3374697" y="576871"/>
                </a:lnTo>
                <a:lnTo>
                  <a:pt x="3663132" y="28843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710962" y="2854349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710962" y="3835313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710962" y="4816276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411224" y="4511544"/>
            <a:ext cx="2926080" cy="158496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设立奖励机制，对优胜者进行表彰和奖励，激发参与者的积极性和热情。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411224" y="2644137"/>
            <a:ext cx="2926080" cy="158496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设置个人任务和挑战，让每个人都有机会展示自己的才能和智慧。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65938" y="1476145"/>
            <a:ext cx="2926080" cy="158496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将参与者分成不同小组进行对抗，增强团队协作和竞争意识。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078669" y="3640986"/>
            <a:ext cx="2926080" cy="158496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安排游戏过程中的互动环节，如才艺表演、脑筋急转弯等，增加活动的趣味性和参与度。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078274" y="2850712"/>
            <a:ext cx="2048256" cy="43891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个人挑战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799914" y="1872460"/>
            <a:ext cx="2253828" cy="43891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分组对抗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070960" y="3831676"/>
            <a:ext cx="2050081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互动环节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070960" y="4817092"/>
            <a:ext cx="2050081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奖励机制</a:t>
            </a:r>
            <a:endParaRPr lang="en-US" sz="1100"/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活动形式设计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活动流程安排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明确社团桌游活动的主题，例如“欢乐桌游夜”、“桌游挑战赛”等，并设定活动目标，如增进社团成员间的交流、提高团队协作能力等。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确定活动主题和目标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根据活动需求，提前采购足够的桌游、棋牌、零食、饮料等物资，确保活动顺利进行。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筹备物资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通过社团公众号、海报、口口相传等方式，对活动进行宣传推广，吸引更多社团成员积极参与。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宣传推广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前期准备工作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选择宽敞、明亮、通风良好的室内场地作为活动场所，确保参与者能够舒适地进行游戏。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7375" r="173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场地选择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根据活动主题，对现场进行布置，如悬挂彩灯、气球等装饰品，营造欢乐的氛围。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现场布置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准备好音响、投影仪等设备，以便在活动现场播放背景音乐、展示游戏规则等。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设备准备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现场布置与设备准备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游戏分组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根据参与者数量和游戏规则，将参与者分成若干小组，每组人数适中，以便更好地进行游戏和互动。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游戏选择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挑选适合社团成员年龄层次和兴趣爱好的桌游，如狼人杀、三国杀、卡坦岛等，确保游戏的趣味性和互动性。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规则说明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在游戏开始前，详细讲解游戏规则和玩法，确保每个参与者都能理解并掌握游戏要领。同时，指定裁判或负责人，负责维护游戏秩序和解答疑问。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75" r="1667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游戏环节设置及规则说明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宣传与推广策略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线上宣传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利用学校或社区论坛、微信公众号、QQ群等线上平台进行宣传，发布活动预告、介绍游戏规则和特色等内容，吸引潜在参与者。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线下宣传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在学校或社区公告栏、食堂、图书馆等公共场所张贴海报或传单，同时可设立咨询台进行现场解答和报名。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玩家推荐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鼓励已参与活动的玩家向身边的朋友推荐，扩大活动影响力。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宣传渠道选择及内容制作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https://d.book118.com/695131021321011121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102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2024-09-25T02:53:49.458</cp:lastPrinted>
  <dcterms:created xsi:type="dcterms:W3CDTF">2024-09-24T18:53:49Z</dcterms:created>
  <dcterms:modified xsi:type="dcterms:W3CDTF">2024-09-24T18:53:51Z</dcterms:modified>
</cp:coreProperties>
</file>