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0FE8A9-EEE5-4F3C-A481-993B16EC9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369FF9-571D-4841-A603-1AAAC4CE0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F5144-6D97-46E9-AF2A-0FAA20B84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3B6400-F983-49F0-99D3-3A58BAEAD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559B3A-D960-4344-9833-83C35E825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C6DA1F-2FC1-41B7-974B-6AB78ACC9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5549E3-C92C-4DFE-B8DD-CEC4C2542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6C97CF-5A39-43E8-B27B-C3C80AD2F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97391F-491F-4A88-88D7-BAB81AE43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400B6F-4001-4B5E-8D19-86EA6AC08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6EC43-3920-4437-ABCE-A5949E8EF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28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13131033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构建成功网络管理咨询行业的人脉建立培训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人脉建立的基础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管理咨询行业中的人脉建立技巧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人脉维护与发展策略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案例分析：成功的人脉建立实践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458" r="1845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875" r="108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提升个人和企业在行业中的影响力和竞争力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拓展业务机会和合作伙伴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深入了解行业动态和趋势，以更好地服务客户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建立信任和口碑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获取业务机会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共享资源和信息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拓展人际关系网络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人脉在管理咨询行业中的重要性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通过人脉关系建立信任和口碑，提高个人和企业的知名度和美誉度。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通过人脉关系共享行业资源和信息，包括市场趋势、竞争对手情况、新技术应用等。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通过人脉关系获取更多的业务机会，包括项目合作、客户推荐等。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通过人脉关系结识更多的专业人士和同行，拓展人际关系网络，增加个人和企业的社交资本。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人脉建立的基础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深入了解自己的兴趣、价值观、技能以及职业目标，以便更有效地与他人建立联系。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793" r="1279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同理心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875" r="10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学会站在他人的角度思考问题，理解他人的需求、观点和感受，从而建立更深厚的关系。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掌握倾听和表达技巧，能够清晰、准确地传达自己的想法和需求，同时积极倾听他人的意见。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了解自己和他人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展示真实、诚信的一面，尊重他人，避免虚伪和敷衍。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真诚待人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在交往中寻求双方都能受益的平衡点，乐于分享资源和信息，实现共赢。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互惠互利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人脉关系需要时间和精力去维护，通过定期联系、关心问候、提供帮助等方式保持关系的活力。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长期维护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建立信任和互惠关系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285" r="2028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955" r="1595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拓展社交圈子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积极参加行业研讨会、论坛、展会等活动，结识更多同行和潜在客户。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充分利用社交媒体平台展示个人品牌和专业素养，吸引更多关注者并与他们互动。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主动寻求与其他行业或领域的合作机会，拓展业务范围和资源网络。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加入相关的行业协会或组织，参与其活动和项目，提升专业地位和影响力。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参加行业活动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利用社交媒体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寻找合作伙伴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加入专业组织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管理咨询行业中的人脉建立技巧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84" r="18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037" b="803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积极参加行业活动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参加专业研讨会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参加行业内的研讨会和论坛，与同行和专家进行面对面的交流和互动，分享经验和见解。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加入行业协会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加入相关的行业协会，参与组织的活动和项目，与会员建立联系和合作关系。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举办或参加社交活动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定期举办或参加行业内的社交活动，如酒会、晚宴等，创造与潜在合作伙伴和客户见面的机会。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积极寻找与自己有共同兴趣和目标的合作伙伴，共同推动项目进展和业务发展。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寻找共同兴趣点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通过长期的合作和沟通，建立与合作伙伴之间的信任关系，为未来的合作打下坚实基础。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292" r="12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不断寻找新的合作伙伴和资源，拓展自己的合作网络，提高在行业内的知名度和影响力。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拓展合作网络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寻找志同道合的合作伙伴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加入专业群组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加入与自己行业相关的专业群组，与群组成员进行交流和互动，分享经验和资源。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建立个人品牌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在社交媒体平台上建立个人品牌，展示自己的专业知识和经验，吸引潜在合作伙伴和客户的关注。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定期发布内容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定期在社交媒体平台上发布有价值的内容，如行业趋势分析、案例分享等，提高自己的曝光度和影响力。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375" r="103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利用社交媒体平台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https://d.book118.com/695131310331011110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2024-09-16T10:20:46.097</cp:lastPrinted>
  <dcterms:created xsi:type="dcterms:W3CDTF">2024-09-16T02:20:46Z</dcterms:created>
  <dcterms:modified xsi:type="dcterms:W3CDTF">2024-09-16T02:20:48Z</dcterms:modified>
</cp:coreProperties>
</file>