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D3D720-9174-42B4-8736-80CB551C7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47E48C-D814-4018-980E-9B5D1D9EE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10DBE-5BFF-4E31-819D-DAB4AAA25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D91741-B232-4E3B-88E0-B0D54A2F2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4B2B11-E154-4F03-9327-F92DF5F0E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7C0D3D-A36B-49A9-90EA-20D06837B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561943-C50C-4850-BE71-9F27A1B97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BE879F-63B7-4D49-BFEC-287EEECE7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85EF3D-1046-4148-8FA5-BE14F6A11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A20939-BED2-4776-8332-DB08142B53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A4D53B-F626-4CD7-A843-077E8DE7C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13221313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动物生产中运用抗生素的困惑课件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抗生素在动物生产中的使用概述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抗生素在动物生产中的正面影响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抗生素在动物生产中的负面影响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动物生产中抗生素使用的争议与困惑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解决动物生产中抗生素使用问题的建议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展望未来动物生产中抗生素的发展趋势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抗生素在动物生产中的使用概述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198" r="2219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抗生素主要分为天然抗生素和人工合成抗生素，每种抗生素都有其特定的抗菌谱和作用机制。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在动物生产中，抗生素主要用于预防和治疗动物疾病，促进动物生长和提高饲料利用率。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用途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抗生素的种类与用途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519" b="1951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抗生素能有效预防和控制动物疾病，降低动物发病率和死亡率，保障养殖业的稳定发展。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通过预防和治疗动物疾病，抗生素能提高动物生长速度和饲料转化率，从而提高养殖经济效益。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抗生素在动物生产中的重要性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预防与控制疾病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20世纪40年代，随着青霉素的发现和大规模生产，抗生素开始广泛应用于动物生产。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随着养殖业的快速发展，抗生素的使用量逐年增加，但随之而来的是抗生素耐药性的问题。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过度使用和滥用抗生素导致病原菌产生耐药性，给人类健康带来潜在威胁。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抗生素使用的历史背景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抗生素在动物生产中的正面影响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在动物疾病高发期，合理使用抗生素可以预防动物感染，降低疾病发生率，保障动物健康。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917" r="189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对于已经感染疾病的动物，及时使用抗生素可以控制病情发展，防止病情恶化。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控制病情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在某些急性感染的情况下，及时使用抗生素可以降低动物死亡率，减少经济损失。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减少死亡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预防和治疗动物疾病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促进生长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在动物饲养过程中，合理使用抗生素可以促进动物生长，缩短饲养周期，提高养殖效益。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提高饲料转化率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使用抗生素可以改善动物的消化吸收功能，提高饲料的利用率和转化率，降低养殖成本。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提高动物生长速度和饲料转化率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438" r="214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减少动物应激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在动物运输、转群等过程中，使用抗生素可以减少动物的应激反应，提高动物福利。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提高养殖效益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通过预防和治疗疾病、促进生长和提高饲料转化率等手段，合理使用抗生素可以提高养殖效益。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保障动物福利和养殖效益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https://d.book118.com/695132213132011034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2024-08-29T22:02:37.263</cp:lastPrinted>
  <dcterms:created xsi:type="dcterms:W3CDTF">2024-08-29T14:02:37Z</dcterms:created>
  <dcterms:modified xsi:type="dcterms:W3CDTF">2024-08-29T14:02:39Z</dcterms:modified>
</cp:coreProperties>
</file>