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B19BB-CE62-41A3-A388-1DAEF555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144E8-C1D1-4B8B-9833-52D9C82A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77ADD-D9FC-4150-BF7E-D6A8CEE6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4CC1F-0189-4ADE-BB09-86CF4072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A4D7E-6B74-4084-8B96-D5825926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1443E-BC6C-4A8A-B39A-E08D6D41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F83A2-6410-45C9-B5E7-84DB1B94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70DEB-78BF-4842-B39B-7D648813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12359-0250-46E0-A9FC-EDA0DD39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F23BF-4C9F-4BB9-8313-333D67F4D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C180-3275-47E6-A2AB-0EA7B395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34113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人口基金创新项目评估总结报告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项目成果与影响分析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项目挑战与问题诊断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项目创新点与特色总结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人口基金创新项目概述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项目名称：人口基金创新项目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项目实施时间：XXXX年XX月至XXXX年XX月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项目实施地点：全国范围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项目类型：社会公益类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总目标：通过创新手段和方法，提高人口基金的使用效率和效果，促进人口与计划生育事业的发展。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提高人口基金的管理水平和使用效率；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促进人口与计划生育政策的落实；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36" b="22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2" r="883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增强社会对人口与计划生育工作的认识和支持。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8832" r="883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2906" r="1290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形成一套科学、规范、高效的人口基金管理模式；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提高人口与计划生育工作的服务质量和水平；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增强社会对人口与计划生育工作的关注度和支持度。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评估目的：对人口基金创新项目的实施效果进行全面、客观、科学的评估，总结经验教训，为项目的后续实施提供参考和借鉴。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促进项目管理的规范化和科学化；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提高项目资金的使用效率和效果；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推动人口与计划生育事业的可持续发展；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为政府决策和社会监督提供依据和支持。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经过前期调研和需求分析，确定项目目标、范围和时间表，完成项目立项并获得批准。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项目立项与启动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项目培训与准备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根据项目需求，组建包括项目经理、财务、技术、市场等人员的专业团队，并进行明确分工。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对项目团队成员进行必要的培训，包括项目管理、团队协作、沟通技巧等，确保项目顺利实施。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项目启动与团队组建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按照活动策划方案进行活动执行，并对活动进度、效果和质量进行实时监控和调整。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根据项目目标和受众需求，制定详细的活动策划方案，包括活动主题、形式、内容、时间地点等。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通过线上线下多种渠道进行活动宣传和推广，提高活动知名度和参与度。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根据项目需求和资源情况，选择合适的合作伙伴，包括政府机构、企业、社会组织等。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57" r="385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充分整合和利用合作伙伴的资源，包括资金、技术、人才、场地等，为项目实施提供有力支持。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与合作伙伴保持密切沟通和协调，确保项目合作顺利进行并实现共赢。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合作沟通与协调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项目成果与影响分析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成功完成了项目计划中的各项活动，包括宣传教育、技能培训、资金支持等。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目标达成度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项目目标得到全面实现，包括提高人口素质、促进性别平等、推动经济社会发展等。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项目在实施过程中，采用了多种创新手段，如社交媒体宣传、线上线下结合等，取得了显著成效。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项目受众对项目实施效果表示满意，认为项目对于他们的生产生活带来了实实在在的帮助。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合作伙伴对项目执行团队的专业能力和项目成果给予了高度评价，并表示愿意继续合作。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项目对于提高当地人口素质、改善民生、促进社会和谐等方面产生了积极影响。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https://d.book118.com/695134113224011113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2024-09-20T10:58:54.439</cp:lastPrinted>
  <dcterms:created xsi:type="dcterms:W3CDTF">2024-09-20T02:58:54Z</dcterms:created>
  <dcterms:modified xsi:type="dcterms:W3CDTF">2024-09-20T02:58:56Z</dcterms:modified>
</cp:coreProperties>
</file>