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B4ACC2-AAF6-46DA-A834-0FA074C04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5F27E-DE9A-4BAB-A49F-C690127BB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EF3575-E1D5-40AD-9418-C15CA92AB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85F7E6-6599-4924-98C4-89401D8FD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F9C3AD-FD27-4FFC-8123-E8FAE50A11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1CA698-C809-436E-9B58-0D0B867B8A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55232B-EB69-492B-B865-08891E700D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36F6AB-CBA7-4589-A114-45673C274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99DC41-78F4-41F7-814F-A8D41F89C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4AE260-CEB1-4A14-A377-5306FDCF72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9364A-87DC-4010-9EB4-0C4D859DD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40310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民族地域特征</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民族地域概念与分类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自然地理环境与资源分布</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历史文化传承与发展现状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经济发展水平与产业结构特点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民族政策与治理体系建设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生态环境保护与可持续发展战略</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民族地域概念与分类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民族地域是指同一民族或不同民族在一定地理范围内聚居或杂居，形成的具有独特文化、经济和社会特征的地域单元。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民族地域具有相对稳定性、文化独特性、经济差异性和社会复杂性等特点。这些特点使得民族地域在文化传承、经济发展和社会治理等方面具有独特性和挑战性。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民族地域定义及特点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按民族构成划分：单一民族地域和多民族地域。单一民族地域是指某一民族占据绝对优势的地区，如藏族在西藏自治区的聚居区；多民族地域则是指多个民族共同聚居的地区，如云南省的多元民族聚居区。</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地理分布划分：山区民族地域、平原民族地域和边疆民族地域等。山区民族地域多位于地势崎岖、交通不便的山区，如贵州、云南等地的苗族、侗族聚居区；平原民族地域则多位于地势平坦、交通便利的平原地区，如河南、山东等地的回族、汉族聚居区；边疆民族地域则多位于国境线附近，如内蒙古、新疆等地的蒙古族、维吾尔族聚居区。</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发展水平划分：发达地区民族地域和欠发达地区民族地域。发达地区民族地域多位于经济较为发达、基础设施完善的地区，如东部沿海地区的部分少数民族聚居区；欠发达地区民族地域则多位于经济相对落后、基础设施薄弱的地区，如西部偏远山区的部分少数民族聚居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不同类型民族地域划分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是一个多民族国家，各民族地域在文化传承、经济发展和社会治理等方面存在较大差异。例如，西藏自治区的藏族聚居区与贵州省的苗族聚居区在文化传统、经济发展模式和社会治理方式等方面具有显著不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国内对比</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国家的民族地域也存在较大差异。例如，美国的印第安人保留地与加拿大的原住民自治区在土地权属、自治程度和发展模式等方面具有不同特点。此外，一些跨国界的民族地域，如中亚地区的哈萨克族聚居区和中欧地区的吉普赛人聚居区等，也具有独特的文化和社会特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国际对比</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国内外民族地域对比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自然地理环境与资源分布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地形地貌</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不同民族地区的地形地貌差异显著，如高原、山地、平原、盆地等，这些地形地貌特征对当地的气候、水文、植被等自然条件产生深远影响。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气候条件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民族地区的气候条件复杂多样，包括寒温带、中温带、暖温带、亚热带、热带等多种气候类型，这些气候条件对当地的农业生产、生活习俗等产生重要影响。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地形地貌与气候条件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67" r="22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不同民族地区的水资源分布不均，一些地区拥有丰富的河流、湖泊和地下水资源，而另一些地区则相对缺乏。水资源的分布状况对当地的农业、工业和生活用水产生重要影响。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水资源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民族地区的土地利用状况因地形地貌、气候条件等因素而异。一些地区以农业用地为主，主要种植粮食作物和经济作物；而另一些地区则以牧业用地为主，主要发展畜牧业。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土地利用状况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水资源及土地利用状况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矿产资源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不同民族地区拥有丰富的矿产资源，如煤炭、石油、天然气、金属矿产等。这些矿产资源的分布和储量状况对当地的工业发展和经济布局产生重要影响。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能源储备情况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民族地区的能源储备情况因地区而异。一些地区拥有丰富的化石能源资源，如煤炭、石油、天然气等；而另一些地区则注重发展可再生能源，如太阳能、风能等。能源储备情况对当地的能源供应和经济发展具有重要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矿产资源与能源储备情况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历史文化传承与发展现状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250" r="23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政治制度与社会组织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古代社会的政治制度、社会组织形式对文明起源和发展具有关键作用。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地理环境决定论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特定地理环境下的资源条件、气候等因素对古代文明起源产生重要影响。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文化交流与融合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不同民族之间的文化交流与融合，促进了古代文明的多样性与共同性发展。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古代文明起源及影响因素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民间歌舞、戏曲等艺术表现</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民间歌舞、戏曲等艺术形式是民族地域特征的重要载体，反映了当地人民的生活方式和审美观念。</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手工艺与民间美术</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各民族独特的手工艺技能和民间美术作品，体现了民族地域文化的独特魅力。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春节、中秋等传统节日</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各民族在特定时间节点举行庆祝活动，形成丰富多彩的节日习俗。</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传统节日习俗与民间艺术表现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https://d.book118.com/695140310310011103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2024-09-13T07:29:36.543</cp:lastPrinted>
  <dcterms:created xsi:type="dcterms:W3CDTF">2024-09-12T23:29:36Z</dcterms:created>
  <dcterms:modified xsi:type="dcterms:W3CDTF">2024-09-12T23:29:38Z</dcterms:modified>
</cp:coreProperties>
</file>