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D94CC1-75A4-436C-9BCD-A0FC6F7FA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ECE3BA-D064-4817-A708-FF58DD17BA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B38B77-7B87-400D-AD91-46F0C3C08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6BAC22-4242-4ABE-902A-17036FCC22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A52D3D-FD20-4F64-AA1B-E13436881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626ED7-9587-470B-A729-C6B5CA837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6534B2-316B-4473-9B1E-711AC2D665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7C2319-A397-4029-878F-DD6E008FB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C3B6EB-366B-47F4-B1A3-3FAA69628D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F1FA57-F692-4C8A-98E7-58B01765C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6319F1-9C92-420A-92EF-074DE87CA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14234214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职业操守分析报告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职业操守现状分析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职业操守问题剖析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职业操守提升策略与建议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职业操守建设实践与案例分享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本报告旨在分析职业操守在现代社会中的重要性，探讨其对企业和个人发展的影响，并提出加强职业操守建设的建议。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随着社会经济的发展和市场竞争的加剧，职业操守问题越来越受到关注。企业和个人在追求经济利益的同时，必须遵守职业道德和规范，维护行业秩序和公共利益。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职业操守定义及重要性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职业操守是指从业人员在职业活动中应遵循的道德规范和行为准则，包括职业责任、职业纪律、职业良心和职业信誉等方面。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维护行业秩序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职业操守能够规范从业人员的行为，防止不正当竞争和违法违规行为的发生，维护行业的健康有序发展。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具备良好职业操守的企业能够赢得客户和社会的信任和尊重，提升企业形象和品牌价值。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促进个人发展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遵守职业操守的个人能够获得更多的职业机会和提升空间，实现个人价值和职业发展。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职业操守现状分析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监管力度不足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部分行业监管部门对职业操守的监管力度不够，导致违规行为频发。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行业规范不完善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部分行业缺乏明确的职业操守规范，导致从业人员行为无法得到有效约束。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恶性竞争普遍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一些行业存在恶性竞争现象，企业为追求利益最大化，往往忽视职业操守和道德规范。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行业职业操守现状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企业文化缺失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一些企业缺乏健康的企业文化，未能形成良好的职业操守氛围。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内部管理不规范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部分企业内部管理混乱，缺乏完善的规章制度和操作流程，导致员工行为失范。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社会责任意识淡薄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一些企业过于追求经济利益，忽视了对社会和环境的责任，职业操守水平低下。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企业职业操守现状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部分员工职业素质不高，缺乏基本的职业操守和道德观念。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职业素质参差不齐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一些员工工作态度不积极，缺乏责任心和敬业精神，影响工作效率和质量。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工作态度不端正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部分员工违反企业规章制度和国家法律法规，进行违规操作或谋取私利。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违反规章制度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员工职业操守现状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职业操守问题剖析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26" r="1042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885" r="1488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161" r="1716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090" r="160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违反职业操守行为分类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利用职务之便，非法收受他人财物，为他人谋取利益。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将公司或组织的资金挪用于个人用途或非法投资。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违反保密义务，泄露公司或组织的商业秘密、技术秘密等。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利用职务之便，将公司或组织的资源、机会等输送给亲友或关联方。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贪污受贿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挪用公款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泄露机密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利益输送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个人道德观念缺失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缺乏正确的价值观和道德观念，容易受到金钱、权力等诱惑。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公司制度不完善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公司内部管理制度存在漏洞，给违反职业操守行为提供了可乘之机。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监管不力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监管部门对公司或组织的运营和财务状况缺乏有效的监督和检查。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社会环境影响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社会风气不正、诚信缺失等环境因素对职业操守的负面影响。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违反职业操守原因分析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法律后果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违反职业操守行为可能触犯法律，受到刑事或行政处罚。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违反职业操守行为可能导致公司或组织经济损失，如资金流失、声誉受损等。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职业声誉受损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违反职业操守行为会对个人职业声誉造成严重影响，可能导致职业前途受阻。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社会信任度下降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违反职业操守行为会降低社会对整个行业或领域的信任度，影响行业发展。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违反职业操守后果评估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https://d.book118.com/695142342140011124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2024-09-28T18:55:37.166</cp:lastPrinted>
  <dcterms:created xsi:type="dcterms:W3CDTF">2024-09-28T10:55:37Z</dcterms:created>
  <dcterms:modified xsi:type="dcterms:W3CDTF">2024-09-28T10:55:39Z</dcterms:modified>
</cp:coreProperties>
</file>