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E2A207-8FAB-44FC-BB78-07DB5BAAFC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8390AD-80F2-4399-B059-E8E9CD5744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9D31A2-5A17-413C-91DB-562378ACB4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DD5EEC-272D-4A67-8861-07177001E1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D5741FA-28B7-4B9A-98EE-B49F95A1A3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C6EE2FC-0DCB-4A36-B741-59457BE548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D48638E-7292-46AB-91BA-D04B8D946D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3C9416-D606-4EE1-822D-5F0DFACA77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65A8C3-4B75-41F7-83E4-22A227A9DE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65066E-E0C8-4A9D-88BE-D73FF06FA8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032E69-38CB-407D-99C8-2D6F7CBB21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5143101221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监理管理之建设工程监理的量控制详解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2709" y="5440641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建设工程监理概述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建设工程监理的质量控制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建设工程监理的进度控制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建设工程监理的投资控制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建设工程监理的安全控制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建设工程监理的合同与信息管理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建设工程监理的实践与案例分析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建设工程监理概述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5556" b="5556"/>
          <a:stretch>
            <a:fillRect/>
          </a:stretch>
        </p:blipFill>
        <p:spPr>
          <a:xfrm>
            <a:off x="740688" y="1168478"/>
            <a:ext cx="3679824" cy="4906432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建设工程监理是指在建设工程施工过程中，由专业监理单位受建设单位委托，依据国家法律法规、技术标准及合同文件，对施工质量、进度、投资等方面进行全面监督和管理的一项专业服务。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职责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设工程监理的职责主要包括质量控制、进度控制、投资控制、合同管理、信息管理和组织协调等方面。监理单位需对施工单位进行全过程的监督和管理，确保工程按照设计要求和相关标准进行施工，保证工程质量和安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建设工程监理的定义与职责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7027" r="27027"/>
          <a:stretch>
            <a:fillRect/>
          </a:stretch>
        </p:blipFill>
        <p:spPr>
          <a:xfrm>
            <a:off x="8422414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通过专业监理单位的监督和管理，可以确保施工单位按照设计要求和标准进行施工，有效避免工程质量问题的出现。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保障工程质量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监理单位可以对施工进度进行实时监控和调整，确保工程按照合同约定的时间节点进行推进。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控制工程进度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监理单位通过对施工过程中的投资进行监控和管理，可以确保工程投资控制在预算范围内，避免不必要的浪费和损失。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控制工程投资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监理单位在监督和管理过程中，可以促进施工单位加强内部管理，提高工程管理的规范化和专业化水平。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促进工程规范化管理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建设工程监理的重要性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7583" b="1758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《建设工程安全生产管理条例》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对建设工程安全生产实施监督管理的行政法规，规定了监理单位在安全生产管理中的职责和要求。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《中华人民共和国建筑法》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对建筑活动实施监督管理的法律依据，明确规定了建筑工程监理的范围和职责。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《建设工程质量管理条例》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对建设工程质量实施监督管理的行政法规，规定了监理单位在质量管理中的责任和权利。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建设工程监理的法律法规依据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建设工程监理的质量控制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197" r="3219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729" r="1072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确保建设工程的质量符合设计要求、合同规定和相关标准，提高工程的经济效益和社会效益。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坚持质量第一、预防为主、过程控制和全员参与等原则，强化质量意识，落实质量责任。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质量控制的目标与原则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94" r="239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采用事前控制、事中控制和事后控制相结合的方法，对建设工程的各个阶段和环节进行全面、系统的质量控制。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运用检查、测量、试验等检测手段，对建设工程的质量进行定量分析和评价，确保工程质量符合要求。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质量控制的方法与手段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手段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方法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实施质量控制措施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按照质量控制计划，对建设工程的各个阶段和环节进行质量控制，确保工程质量符合要求。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根据检查结果和评估报告，对质量控制计划进行持续改进和优化，提高工程质量的稳定性和可靠性。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检查与评估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定期对建设工程的质量进行检查和评估，发现问题及时采取措施进行整改。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制定质量控制计划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明确质量控制的目标、范围、方法和手段，制定详细的质量控制计划。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质量控制的实施步骤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建设工程监理的进度控制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542" r="1654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确保建设项目按计划的时间节点完成，实现工程整体进度的有效控制。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坚持科学性、合理性、可操作性和动态调整原则，确保进度计划与实际施工情况相适应。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进度控制的目标与原则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进度控制的方法与手段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采用网络计划技术、关键路径法、挣值管理等方法，对工程进度进行全面监控和预测。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手段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运用现代信息技术手段，如项目管理软件、BIM技术等，提高进度控制的效率和准确性。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0125" r="2012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根据工程特点和实际情况，制定科学合理的进度计划，明确各项工作的开始和结束时间。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制定进度计划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进度监控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进度调整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进度报告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通过定期收集和分析实际进度数据，与计划进度进行比较，及时发现偏差并采取措施进行调整。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根据实际情况对进度计划进行动态调整，确保工程能够按照新的计划顺利进行。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定期向建设单位和相关方提交进度报告，及时反映工程进展情况，为决策提供支持。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进度控制的实施步骤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建设工程监理的投资控制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确保建设工程投资控制在批准的投资限额以内，实现投资效益最大化。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坚持科学性、公正性和合理性，以合同为依据，遵循市场规律，维护业主和承包商的合法权益。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投资控制的目标与原则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采用动态控制、主动控制和被动控制相结合的方法，通过对比分析、纠偏措施等手段实现投资控制。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运用信息化技术，建立投资控制信息平台，实现数据共享和实时监控；采用经济手段，如合理确定合同价款、严格变更签证管理等，引导承包商自觉控制投资。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投资控制的方法与手段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https://d.book118.com/695143101221011101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2024-09-10T03:05:17.154</cp:lastPrinted>
  <dcterms:created xsi:type="dcterms:W3CDTF">2024-09-09T19:05:17Z</dcterms:created>
  <dcterms:modified xsi:type="dcterms:W3CDTF">2024-09-09T19:05:19Z</dcterms:modified>
</cp:coreProperties>
</file>