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9BCAC-ADD9-4AA0-AD21-3CC23D0D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F0508-DEAA-4363-8116-91A6F446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94A70-98E2-41C7-904B-4309B2E8D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FC692-62BB-4A55-A8B1-535CDE88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65D8D-F233-4718-8B7C-5EDF7353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99944-75E1-4856-A1F6-7E43345BF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16A75-9711-4C12-81B3-9A678843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9822D-3E5A-4A75-AF75-1BB6570DD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481A2-0852-4829-873C-95213FAA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9FEAD-7BA2-4386-91B9-73CB1529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EC455-CC2A-484E-8AF2-3D07946C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43114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质量管理办法课件\n## 1.项目质量管理概述\n### 1.1项目质量管理的定义与目标\n### 1.2项目质量管理的重要性\n### 1.3项目质量管理的关键要素\n## 2.项目质量管理方法\n### 2.1全面质量管理（TQM）\n### 2.2六西格玛（Six Sigma）\n### 2.3敏捷开发方法（Agile）\n## 3.项目质量管理计划\n### 3.1制定项目质量管理计划\n### 3.2质量角色与职责分配\n### 3.3质量管理工具与技术选择\n## 4.项目质量监控与评估\n### 4.1项目质量监控的方法与技巧\n### 4.2项目质量评估的标准与流程\n### 4.3项目质量报告的编写与分析\n## 5.项目质量改进与持续改进\n### 5.1项目质量问题识别与原因分析\n### 5.2项目质量改进措施的制定与实施\n### 5.3项目质量持续改进的机制与策略\n## 6.项目质量管理的最佳实践\n### 6.1成功的项目质量管理案例分享\n### 6.2项目质量管理中的常见问题与解决方案\n### 6.3项目质量管理的未来趋势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项目质量管理办法课件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项目质量管理概述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项目质量管理的定义与目标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项目质量管理的定义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的一个子领域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关注项目结果的质量和满足需求的能力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计划、执行、监控和改进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来实现项目质量的提高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组合 2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项目质量管理的目标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提高项目成功率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和整体性能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降低项目风险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和成本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提高项目成果的质量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满足客户需求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降低项目返工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和成本超支的风险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和市场份额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促进团队协作和沟通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共同的质量目标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提高团队成员之间的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项目质量管理的重要性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2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3" name="组合 24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质量规划：明确项目质量目标和需求，制定质量管理计划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质量控制：对项目过程进行监控和管理，确保质量目标的实现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24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质量改进：识别和分析质量问题，制定和实施改进措施，实现持续改进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项目质量管理的关键要素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项目质量管理方法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TQM的定义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管理哲学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TQM的实施方法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PDCA循环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：计划、执行、检查、行动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5S管理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：整理、整顿、清扫、清洁、素养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：制定和管理标准，提高工作效率和质量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全面质量管理(TQM)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六西格玛的定义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减少缺陷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来提高产品质量和客户满意度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六西格玛的实施方法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DMAIC流程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：定义、测量、分析、改进、控制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DFSS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：设计六西格玛，在项目设计阶段就考虑质量因素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绿带、黑带、大师黑带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：不同层次的六西格玛专业人员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六西格玛(Six Sigma)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敏捷开发方法的定义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快速响应变化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的软件开发方法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持续交付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敏捷开发方法的实施方法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Scrum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：一种敏捷开发框架，采用短周期迭代的方式进行开发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极限编程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：一种敏捷开发方法，强调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测试驱动开发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持续集成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敏捷教练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：指导团队实现敏捷开发，提高项目质量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敏捷开发方法(Agile)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项目质量管理计划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制定项目质量管理计划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明确项目质量目标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约束条件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制定质量管理策略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选择合适的质量管理方法和工具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分配质量角色和职责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制定质量检查和评估的计划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协调和质量相关的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质量经理</a:t>
                </a:r>
                <a:endParaRPr/>
              </a:p>
            </p:txBody>
          </p:sp>
        </p:grpSp>
        <p:grpSp>
          <p:nvGrpSpPr>
            <p:cNvPr id="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参与质量问题的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</p:txBody>
          </p:sp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</a:t>
                </a:r>
                <a:endParaRPr/>
              </a:p>
            </p:txBody>
          </p:sp>
        </p:grpSp>
        <p:grpSp>
          <p:nvGrpSpPr>
            <p:cNvPr id="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参与质量问题的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</p:txBody>
          </p: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</a:t>
                </a:r>
                <a:endParaRPr/>
              </a:p>
            </p:txBody>
          </p:sp>
        </p:grpSp>
      </p:grpSp>
      <p:pic>
        <p:nvPicPr>
          <p:cNvPr id="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质量角色与职责分配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质量管理工具与技术选择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质量管理工具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：用于记录和检查质量问题的工具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因果图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：用于分析质量问题的原因的图形工具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直方图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：用于显示质量数据分布的图形工具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质量管理技术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统计过程控制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：用于监控生产过程质量的统计方法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测试驱动开发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：用于提高软件质量的编程方法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持续集成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：用于提高软件交付质量的自动化方法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https://d.book118.com/695143114004011114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项目质量管理办法课件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2024-09-20T23:25:31.416</cp:lastPrinted>
  <dcterms:created xsi:type="dcterms:W3CDTF">2024-09-20T15:25:31Z</dcterms:created>
  <dcterms:modified xsi:type="dcterms:W3CDTF">2024-09-20T15:25:33Z</dcterms:modified>
</cp:coreProperties>
</file>