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99FFA18-FE70-4BC2-A663-1ADA5874811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268BC-042A-49EA-9535-8F93BFF1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4792B-0193-4130-B2C8-38827B6F2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96D36-7F01-4D4B-9C91-45214A98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92323-B442-4E32-BB79-9A6999385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1FFC0-AF1E-49C1-B47C-A0975B33A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45EC5-EB90-4C50-A3BF-0756CFBAB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D0024-72BD-4C2B-8848-0771F919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B20FE-F72C-40C7-A9DF-7A6C8D604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15B54-882E-4277-870F-0188ED113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8D75E-70C1-4678-886F-DE20B4F4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A4609-FE96-46F3-830F-E851A391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061A12-2AE0-4E4E-A1A8-B020504E9DE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2C3B6CF-B871-4455-8729-27200A91443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001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节能建设项目的节能模式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节能建设项目的节能模式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设备节能模式的创新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节能建设项目的节能模式选择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运营管理节能模式的实践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节能建设项目的社会影响评估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节能建设项目的重要性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节能建设项目是在建筑、交通、工业等领域中的一种节能行为，旨在降低能源消耗并减少对环境的影响。 节能建设项目的实施可以有效减少能源浪费，提高资源利用效率，减少温室气体排放，推动可持续发展。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提高能源利用效率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节能建设项目的目标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引入节能技术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减少排放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实现节能降耗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降低成本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改善环境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通过节能模式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提高企业竞争力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节能建设项目的节能模式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通过引入节能技术和提高能源利用效率，实现节能降耗、减少排放、改善环境、降低成本、提高企业竞争力等目标。 节能建设项目的节能模式是实现节能目标的重要途径，具有很大的发展潜力。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减少环境影响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促进可持续发展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提高资源利用效率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减少能源浪费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减少温室气体排放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降低空气污染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节能建设项目的重要性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降低能源消耗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有效节约资源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减少能源消耗，降低成本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节能建设项目的优势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经济效益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减少温室气体排放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环境效益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促进可持续发展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社会效益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节能建设项目的持续性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节能建设项目的实施不仅是当下的需求，更是未来的发展方向。随着能源日益紧缺和环境污染日益严重，节能建设项目的持续性将成为社会发展的必然趋势。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节能建设项目的节能模式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节能建设项目的背景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节能建设项目在当前社会发展中扮演着重要的角色。节能模式的选择对项目的可持续发展至关重要。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减少能耗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节能模式的定义和意义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节能模式是指在建设项目中采取的节能措施和技术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环境保护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选择合适的节能模式可以降低能耗，减少环境压力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使用节能建筑材料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节能模式的分类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建筑节能模式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采用高效设备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设备节能模式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优化运营流程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运营管理节能模式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建筑节能模式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建筑节能模式包括采用节能建筑材料、设计合理的建筑结构和朝向、配备高效的通风和采光系统。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定期维护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清洁滤网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检查电路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调节制冷剂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智能控制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使用定时开关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智能温度调节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远程监控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设备节能模式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采用高效设备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使用节能灯具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安装节能空调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选用节能冰箱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提高节能意识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运营管理节能模式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发现问题及时处理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优化节能方案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设备节能模式的创新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设备节能技术的现状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目前常见的设备节能技术包括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LED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照明、智能空调等，这些技术通过提高能效和降低能耗来影响建筑节能。在市场中，这些技术得到广泛应用，为节能建设项目带来实际效益。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IoT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在设备管理中的应用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应用于设备节能管理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IoT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IoT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设备故障预警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帮助节能建设项目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实时监测数据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的兴起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节能设备的发展趋势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智能化设备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与绿色能源的结合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节能设备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在设备节能中的应用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智能决策支持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智能能耗优化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跨领域融合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能源管理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信息技术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设备节能模式的未来展望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设备节能模式发展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基于人工智能的管理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跨领域融合创新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设备节能模式在未来将进一步创新和发展，基于人工智能的设备管理将成为主流，提高节能效果。同时，跨领域融合将带来更多节能创新，为可持续发展注入新动力。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https://d.book118.com/695200140013011130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节能建设项目的节能模式</vt:lpstr>
      <vt:lpstr>目录</vt:lpstr>
      <vt:lpstr>第一章 简介</vt:lpstr>
      <vt:lpstr> </vt:lpstr>
      <vt:lpstr>节能建设项目的目标</vt:lpstr>
      <vt:lpstr> </vt:lpstr>
      <vt:lpstr>节能建设项目的重要性</vt:lpstr>
      <vt:lpstr>节能建设项目的优势</vt:lpstr>
      <vt:lpstr>节能建设项目的持续性</vt:lpstr>
      <vt:lpstr>第1章 节能建设项目的节能模式</vt:lpstr>
      <vt:lpstr> </vt:lpstr>
      <vt:lpstr>节能模式的定义和意义</vt:lpstr>
      <vt:lpstr>节能模式的分类</vt:lpstr>
      <vt:lpstr> </vt:lpstr>
      <vt:lpstr>设备节能模式</vt:lpstr>
      <vt:lpstr>运营管理节能模式</vt:lpstr>
      <vt:lpstr>第3章 设备节能模式的创新</vt:lpstr>
      <vt:lpstr> </vt:lpstr>
      <vt:lpstr>IoT在设备管理中的应用</vt:lpstr>
      <vt:lpstr>节能设备的发展趋势</vt:lpstr>
      <vt:lpstr>设备节能模式的未来展望</vt:lpstr>
      <vt:lpstr>未来展望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2024-09-29T14:15:46.317</cp:lastPrinted>
  <dcterms:created xsi:type="dcterms:W3CDTF">2024-09-29T06:15:46Z</dcterms:created>
  <dcterms:modified xsi:type="dcterms:W3CDTF">2024-09-29T06:15:50Z</dcterms:modified>
</cp:coreProperties>
</file>