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45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15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96A71-9A22-40C2-8A38-B597AAA86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7A835-7357-43BD-8242-A6FF42BFF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5C64A-E8B8-429E-A17B-085B369DC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19F56-98BD-474B-AD4A-7608B2ACE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F360F0-7127-4509-8591-0DEAD1E4E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E9DD48-BD45-4F7F-BC19-42D1C59DC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1AB632-CABE-4610-814F-9AE5EF39F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CF423-C575-4F5A-B52C-7428AEC41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F6961-147C-4D40-8FF9-75027A1A2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2276C-3AAD-4598-A451-AC24C0D8E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8FA48-EA23-4866-827C-20805CD50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735" r:id="rId2"/>
    <p:sldLayoutId id="2147485736" r:id="rId3"/>
    <p:sldLayoutId id="2147485737" r:id="rId4"/>
    <p:sldLayoutId id="2147485738" r:id="rId5"/>
    <p:sldLayoutId id="2147485739" r:id="rId6"/>
    <p:sldLayoutId id="2147485740" r:id="rId7"/>
    <p:sldLayoutId id="2147485741" r:id="rId8"/>
    <p:sldLayoutId id="2147485742" r:id="rId9"/>
    <p:sldLayoutId id="2147485743" r:id="rId10"/>
    <p:sldLayoutId id="2147485744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tags" Target="../tags/tag95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002231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行业市场趋势概述</a:t>
            </a: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行业市场预测能力建设</a:t>
            </a: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行业市场趋势分析</a:t>
            </a: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行业市场趋势与预测能力提升建议</a:t>
            </a: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行业市场预测应用案例</a:t>
            </a: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行业市场趋势概述</a:t>
            </a:r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当前市场趋势</a:t>
            </a:r>
          </a:p>
        </p:txBody>
      </p:sp>
      <p:sp>
        <p:nvSpPr>
          <p:cNvPr id="10489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数字化转型加速</a:t>
            </a: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可持续发展成为关键议题</a:t>
            </a:r>
          </a:p>
        </p:txBody>
      </p:sp>
      <p:sp>
        <p:nvSpPr>
          <p:cNvPr id="10489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市场竞争格局不断变化</a:t>
            </a: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人工智能和机器学习广泛应用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https://d.book118.com/695200223131011104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2">
      <vt:lpstr>Arial</vt:lpstr>
      <vt:lpstr>Calibri</vt:lpstr>
      <vt:lpstr>汉仪粗圆简</vt:lpstr>
      <vt:lpstr>汉仪正圆-75W</vt:lpstr>
      <vt:lpstr>汉仪正圆-45W</vt:lpstr>
      <vt:lpstr>宋体</vt:lpstr>
      <vt:lpstr>Office Theme</vt:lpstr>
      <vt:lpstr>目录</vt:lpstr>
      <vt:lpstr>添加章节标题</vt:lpstr>
      <vt:lpstr>行业市场趋势概述</vt:lpstr>
      <vt:lpstr>当前市场趋势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2024-09-14T03:19:29.670</cp:lastPrinted>
  <dcterms:created xsi:type="dcterms:W3CDTF">2024-09-13T19:19:29Z</dcterms:created>
  <dcterms:modified xsi:type="dcterms:W3CDTF">2024-09-13T19:19:31Z</dcterms:modified>
</cp:coreProperties>
</file>