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142240-94E6-4E38-950A-7EB6CEA3A7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31718-D38E-46D2-9865-094A90A04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B6F4FA-430D-4AA0-8CD4-7A11C825E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981337-5360-4E46-AC60-C403F9DBEE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A07CA5-9756-4F36-98BC-532C679705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3BB478-9A93-4A76-B221-D8399B0EE0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B2577F-EE6C-4995-BEF7-D013468708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97634C-78E6-4880-B8B5-2C9FF775D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7EACF-C694-416A-91AC-3613A1FE4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713F4-2F8E-44C8-84D5-98CAEE42F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DCCA7-032D-4FD2-AED5-98CE1B616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0114224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《黄金波段》ppt课件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黄金投资概述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黄金投资的核心概念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黄金投资的技术分析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黄金投资的实战策略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黄金投资的未来展望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黄金投资案例研究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黄金投资概述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38" r="23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黄金投资是一种以黄金为主要对象的投资方式，其特点包括价值稳定性、全球通用性和相对较低的风险性。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金作为一种贵金属，具有相对稳定的内在价值。与其他资产相比，黄金价格的波动相对较小，且不受单一国家或地区经济状况的影响，具有全球通用性。黄金投资的风险相对较低，可以作为避险资产在市场动荡时保值增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黄金投资的定义与特点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黄金投资在资产配置、对冲风险和储备货币等方面具有重要意义。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黄金投资是资产配置的重要一环，可以为投资组合提供稳定的收益和保值功能。同时，黄金作为全球性的避险资产，可以有效地对冲市场风险和通货膨胀风险。此外，黄金作为储备货币，对于国家经济安全和国际金融体系稳定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黄金投资的重要性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黄金投资的历史悠久，经历了从实物交易到现代金融产品的演变。</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金投资最早可追溯到古代的实物交易，随着经济的发展和金融市场的形成，黄金逐渐成为一种金融资产。近年来，随着金融创新的不断涌现，黄金投资产品也日益丰富，包括金条、金币、黄金ETF等，为投资者提供了更多的选择。同时，黄金市场也逐步开放和规范，为投资者提供了更加公平、透明和便捷的投资环境。</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黄金投资的历史与发展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黄金投资的核心概念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黄金的供求关系是决定黄金价格的基本因素。当供过于求时，黄金价格下跌；当供不应求时，黄金价格上涨。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供求关系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美元与黄金价格通常呈现负相关关系。如果美元汇率上涨，则黄金价格下跌；反之亦然。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美元走势</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通货膨胀对黄金价格有直接影响。如果通货膨胀率上升，人们为了保值和增值，可能会增加黄金投资，从而推高黄金价格。</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通货膨胀</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地缘政治风险事件可能导致市场不确定性增加，投资者为了避险可能会转向黄金投资，从而推高黄金价格。</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地缘政治风险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黄金价格的决定因素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实物黄金</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黄金ETF</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纸黄金</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杠杆交易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黄金投资的种类与方式</a:t>
              </a:r>
            </a:p>
          </p:txBody>
        </p:sp>
      </p:grpSp>
      <p:pic>
        <p:nvPicPr>
          <p:cNvPr id="28" name="Picture 28"/>
          <p:cNvPicPr>
            <a:picLocks noChangeAspect="1"/>
          </p:cNvPicPr>
          <p:nvPr/>
        </p:nvPicPr>
        <p:blipFill>
          <a:blip r:embed="rId2"/>
          <a:srcRect t="16752" b="1675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810" r="2181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购买金条、金币等实物黄金进行投资。</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通过购买黄金交易所交易基金（ETF）间接投资黄金市场。</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通过银行等金融机构进行纸黄金交易，无需实际持有实物黄金。</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利用杠杆原理进行黄金保证金交易，以较小的资金量获取较大的投资回报。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收益</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长期来看，黄金投资的收益率相对稳定，可以抵御通货膨胀的影响。在某些特定情况下，如地缘政治风险事件发生时，黄金价格可能出现大幅上涨。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黄金投资存在一定的风险，如市场风险、流动性风险等。此外，黄金价格的波动性较大，投资者需要具备一定的风险承受能力。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141" r="1314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黄金投资的收益与风险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黄金投资的技术分析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K线图分析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K线图是技术分析的基础，通过观察K线的形态和组合，可以判断市场的走势和交易信号。</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K线图是一种图表形式，它以时间为横轴，以价格为纵轴，将每日的开盘价、收盘价、最高价和最低价绘制成图形。通过对K线的形态和组合进行观察，可以判断市场的走势和交易信号。常见的K线形态包括锤子线、上吊线、黄昏之星、早晨之星等，这些形态的出现往往预示着市场的反转。</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趋势线是技术分析中重要的组成部分，通过绘制趋势线可以判断市场的走势和未来可能的转折点。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趋势线是在图表上绘制的一条直线，它连接价格波动的高点或低点。根据趋势线的方向，可以将市场分为上升趋势、下降趋势和横盘趋势。当价格跌破趋势线时，通常是一个卖出的信号；当价格突破趋势线时，通常是一个买入的信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支撑与阻力是技术分析中重要的概念，它们反映了市场的供需关系和交易者的心理预期。</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支撑是指价格在某一水平上受到的买盘压力，使得价格难以跌破。阻力是指价格在某一水平上受到的卖盘压力，使得价格难以突破。支撑与阻力的作用力大小取决于市场的供需关系和交易者的心理预期。当价格跌破支撑位时，通常是一个卖出的信号；当价格突破阻力位时，通常是一个买入的信号。</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支撑与阻力分析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https://d.book118.com/695201142244011040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2024-08-31T23:43:55.269</cp:lastPrinted>
  <dcterms:created xsi:type="dcterms:W3CDTF">2024-08-31T15:43:55Z</dcterms:created>
  <dcterms:modified xsi:type="dcterms:W3CDTF">2024-08-31T15:43:57Z</dcterms:modified>
</cp:coreProperties>
</file>