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6D3C9B6-545A-4239-BEAA-BFEFA1F750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5D6697A-F0DA-48DF-8466-AE054140B5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5FDDE7B-51CD-4425-82CB-982519E9C2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F76D702-DE05-4B4C-8F3B-F384F5750D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1E2BBFA-7CD2-4BF2-A974-62888EDB8D6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3AF9451-617C-4773-B5ED-CEF2CA96D9B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6D0F49C-DDEB-40D0-93F4-CDDFF388ACD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D1EB270-6012-494D-A842-2AABEC1984A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1214F58-CF41-4E1E-9151-24DC992EB7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5C2315-56BF-4D39-9958-CFF3C627DB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998900-A02F-404B-AEEE-E755C52C64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952013443000111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脑肽胶囊对孤独症儿童认知功能的影响</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孤独症谱系障碍儿童基本认知功能概述
孤独症谱系障碍儿童主要认知表征特点
孤独症谱系障碍儿童认知缺陷可能病理机制
脑肽胶囊对孤独症儿童认知功能影响综述
脑肽胶囊对孤独症儿童认知功能改善机理探讨
脑肽胶囊对孤独症儿童认知功能改善效果评估
脑肽胶囊对孤独症儿童认知功能影响的临床应用前景
脑肽胶囊对孤独症儿童认知功能进一步研究方向</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孤独症谱系障碍儿童基本认知功能概述</a:t>
            </a:r>
          </a:p>
        </p:txBody>
      </p:sp>
      <p:sp>
        <p:nvSpPr>
          <p:cNvPr id="3" name="Subtitle 2"/>
          <p:cNvSpPr>
            <a:spLocks noGrp="1"/>
          </p:cNvSpPr>
          <p:nvPr>
            <p:ph type="subTitle" idx="1"/>
          </p:nvPr>
        </p:nvSpPr>
        <p:spPr/>
        <p:txBody>
          <a:bodyPr/>
          <a:lstStyle/>
          <a:p>
            <a:r>
              <a:t>脑肽胶囊对孤独症儿童认知功能的影响</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孤独症谱系障碍儿童基本认知功能概述</a:t>
            </a:r>
          </a:p>
        </p:txBody>
      </p:sp>
      <p:sp>
        <p:nvSpPr>
          <p:cNvPr id="3" name="Content Placeholder 2"/>
          <p:cNvSpPr>
            <a:spLocks noGrp="1"/>
          </p:cNvSpPr>
          <p:nvPr>
            <p:ph sz="half" idx="2"/>
          </p:nvPr>
        </p:nvSpPr>
        <p:spPr/>
        <p:txBody>
          <a:bodyPr/>
          <a:lstStyle/>
          <a:p>
            <a:r>
              <a:t>1. 注意缺陷是孤独症谱系障碍儿童常见的基本认知功能缺陷之一，表现为难以集中注意力、容易分心、注意力持续时间短等，严重影响其学习和生活。</a:t>
            </a:r>
          </a:p>
          <a:p>
            <a:r>
              <a:t>2. 注意缺陷可分为两类：</a:t>
            </a:r>
          </a:p>
          <a:p>
            <a:r>
              <a:t>- 一是选择性注意缺陷，是指儿童无法在多种刺激中选择性地注意目标刺激，容易被无关刺激吸引；</a:t>
            </a:r>
          </a:p>
          <a:p>
            <a:r>
              <a:t>- 二是持续注意缺陷，是指儿童无法将注意力长时间集中在同一件事物上，容易走神或注意力转移。</a:t>
            </a:r>
          </a:p>
          <a:p>
            <a:r>
              <a:t>3. 注意缺陷的评估通常采用行为观察、问卷调查、神经心理测试等方法进行，临床上可通过药物治疗、行为治疗、认知行为治疗等方法进行干预。</a:t>
            </a:r>
          </a:p>
        </p:txBody>
      </p:sp>
      <p:sp>
        <p:nvSpPr>
          <p:cNvPr id="4" name="Text Placeholder 3"/>
          <p:cNvSpPr>
            <a:spLocks noGrp="1"/>
          </p:cNvSpPr>
          <p:nvPr>
            <p:ph type="body" idx="3"/>
          </p:nvPr>
        </p:nvSpPr>
        <p:spPr/>
        <p:txBody>
          <a:bodyPr/>
          <a:lstStyle/>
          <a:p>
            <a:r>
              <a:t>执行功能障碍</a:t>
            </a:r>
          </a:p>
        </p:txBody>
      </p:sp>
      <p:sp>
        <p:nvSpPr>
          <p:cNvPr id="5" name="Content Placeholder 4"/>
          <p:cNvSpPr>
            <a:spLocks noGrp="1"/>
          </p:cNvSpPr>
          <p:nvPr>
            <p:ph sz="half" idx="4"/>
          </p:nvPr>
        </p:nvSpPr>
        <p:spPr/>
        <p:txBody>
          <a:bodyPr/>
          <a:lstStyle/>
          <a:p>
            <a:r>
              <a:t>1. 执行功能是指一系列复杂的心理过程，包括计划、组织、抑制、工作记忆、认知灵活性等，对于完成复杂的任务和适应新环境至关重要。</a:t>
            </a:r>
          </a:p>
          <a:p>
            <a:r>
              <a:t>2. 孤独症谱系障碍儿童常伴有执行功能障碍，表现为计划能力差、组织能力差、冲动控制能力差、工作记忆力差、认知灵活性差等，导致其难以适应学校和社会环境。</a:t>
            </a:r>
          </a:p>
          <a:p>
            <a:r>
              <a:t>3. 执行功能障碍的评估通常采用行为观察、问卷调查、神经心理测试等方法进行，临床上可通过药物治疗、行为治疗、认知行为治疗等方法进行干预。</a:t>
            </a:r>
          </a:p>
        </p:txBody>
      </p:sp>
      <p:sp>
        <p:nvSpPr>
          <p:cNvPr id="6" name="Text Placeholder 5"/>
          <p:cNvSpPr>
            <a:spLocks noGrp="1"/>
          </p:cNvSpPr>
          <p:nvPr>
            <p:ph type="body" idx="1"/>
          </p:nvPr>
        </p:nvSpPr>
        <p:spPr/>
        <p:txBody>
          <a:bodyPr/>
          <a:lstStyle/>
          <a:p>
            <a:r>
              <a:t>注意缺陷</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孤独症谱系障碍儿童基本认知功能概述</a:t>
            </a:r>
          </a:p>
        </p:txBody>
      </p:sp>
      <p:sp>
        <p:nvSpPr>
          <p:cNvPr id="3" name="Text Placeholder 2"/>
          <p:cNvSpPr>
            <a:spLocks noGrp="1"/>
          </p:cNvSpPr>
          <p:nvPr>
            <p:ph type="body" idx="1"/>
          </p:nvPr>
        </p:nvSpPr>
        <p:spPr/>
        <p:txBody>
          <a:bodyPr/>
          <a:lstStyle/>
          <a:p>
            <a:r>
              <a:t>语言障碍</a:t>
            </a:r>
          </a:p>
        </p:txBody>
      </p:sp>
      <p:sp>
        <p:nvSpPr>
          <p:cNvPr id="4" name="Content Placeholder 3"/>
          <p:cNvSpPr>
            <a:spLocks noGrp="1"/>
          </p:cNvSpPr>
          <p:nvPr>
            <p:ph sz="half" idx="2"/>
          </p:nvPr>
        </p:nvSpPr>
        <p:spPr/>
        <p:txBody>
          <a:bodyPr/>
          <a:lstStyle/>
          <a:p>
            <a:r>
              <a:t>1. 语言障碍是孤独症谱系障碍儿童最常见的基本认知功能缺陷之一，表现为语言发育迟缓、语言理解困难、语言表达困难等，严重影响其与他人沟通和社会交往。</a:t>
            </a:r>
          </a:p>
          <a:p>
            <a:r>
              <a:t>2. 孤独症谱系障碍儿童的语言障碍可分为两类：</a:t>
            </a:r>
          </a:p>
          <a:p>
            <a:r>
              <a:t>- 一是口语语言障碍，是指儿童无法正常使用口语進行交流；</a:t>
            </a:r>
          </a:p>
          <a:p>
            <a:r>
              <a:t>- 二是书面语言障碍，是指儿童无法正常使用书面文字進行交流。</a:t>
            </a:r>
          </a:p>
          <a:p>
            <a:r>
              <a:t>3. 语言障碍的评估通常采用语言发育史、语言能力测试、语言理解测试、语言表达测试等方法进行，临床上可通过语言训练、言语矫治、认知行为治疗等方法进行干预。</a:t>
            </a:r>
          </a:p>
        </p:txBody>
      </p:sp>
      <p:sp>
        <p:nvSpPr>
          <p:cNvPr id="5" name="Text Placeholder 4"/>
          <p:cNvSpPr>
            <a:spLocks noGrp="1"/>
          </p:cNvSpPr>
          <p:nvPr>
            <p:ph type="body" idx="3"/>
          </p:nvPr>
        </p:nvSpPr>
        <p:spPr/>
        <p:txBody>
          <a:bodyPr/>
          <a:lstStyle/>
          <a:p>
            <a:r>
              <a:t>社会认知障碍</a:t>
            </a:r>
          </a:p>
        </p:txBody>
      </p:sp>
      <p:sp>
        <p:nvSpPr>
          <p:cNvPr id="6" name="Content Placeholder 5"/>
          <p:cNvSpPr>
            <a:spLocks noGrp="1"/>
          </p:cNvSpPr>
          <p:nvPr>
            <p:ph sz="half" idx="4"/>
          </p:nvPr>
        </p:nvSpPr>
        <p:spPr/>
        <p:txBody>
          <a:bodyPr/>
          <a:lstStyle/>
          <a:p>
            <a:r>
              <a:t>1. 社会认知是指个体理解和处理社会信息的能力，包括对他人的情绪、意图、行为等的理解和反应的能力。</a:t>
            </a:r>
          </a:p>
          <a:p>
            <a:r>
              <a:t>2. 孤独症谱系障碍儿童常伴有社会认知障碍，表现为难以理解他人的情绪、意图、行为等，难以与他人建立正常的关系，难以适应社会环境。</a:t>
            </a:r>
          </a:p>
          <a:p>
            <a:r>
              <a:t>3. 社会认知障碍的评估通常采用行为观察、问卷调查、神经心理测试等方法进行，临床上可通过社会技能训练、认知行为治疗、游戏治疗等方法进行干预。</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孤独症谱系障碍儿童基本认知功能概述</a:t>
            </a:r>
          </a:p>
        </p:txBody>
      </p:sp>
      <p:sp>
        <p:nvSpPr>
          <p:cNvPr id="3" name="Text Placeholder 2"/>
          <p:cNvSpPr>
            <a:spLocks noGrp="1"/>
          </p:cNvSpPr>
          <p:nvPr>
            <p:ph type="body" idx="1"/>
          </p:nvPr>
        </p:nvSpPr>
        <p:spPr/>
        <p:txBody>
          <a:bodyPr/>
          <a:lstStyle/>
          <a:p>
            <a:r>
              <a:t>运动技能障碍</a:t>
            </a:r>
          </a:p>
        </p:txBody>
      </p:sp>
      <p:sp>
        <p:nvSpPr>
          <p:cNvPr id="4" name="Content Placeholder 3"/>
          <p:cNvSpPr>
            <a:spLocks noGrp="1"/>
          </p:cNvSpPr>
          <p:nvPr>
            <p:ph sz="half" idx="2"/>
          </p:nvPr>
        </p:nvSpPr>
        <p:spPr/>
        <p:txBody>
          <a:bodyPr/>
          <a:lstStyle/>
          <a:p>
            <a:r>
              <a:t>1. 运动技能是指个体协调和控制身体运动的能力，包括粗大运动技能和精细运动技能。</a:t>
            </a:r>
          </a:p>
          <a:p>
            <a:r>
              <a:t>2. 孤独症谱系障碍儿童常伴有运动技能障碍，表现为运动协调性差、精细动作能力差、平衡能力差等，影响其日常生活和社会参与。</a:t>
            </a:r>
          </a:p>
          <a:p>
            <a:r>
              <a:t>3. 运动技能障碍的评估通常采用运动技能测试、观察量表、问卷调查等方法进行，临床上可通过运动训练、作业治疗、物理治疗等方法进行干预。</a:t>
            </a:r>
          </a:p>
        </p:txBody>
      </p:sp>
      <p:sp>
        <p:nvSpPr>
          <p:cNvPr id="5" name="Text Placeholder 4"/>
          <p:cNvSpPr>
            <a:spLocks noGrp="1"/>
          </p:cNvSpPr>
          <p:nvPr>
            <p:ph type="body" idx="3"/>
          </p:nvPr>
        </p:nvSpPr>
        <p:spPr/>
        <p:txBody>
          <a:bodyPr/>
          <a:lstStyle/>
          <a:p>
            <a:r>
              <a:t>感觉统合障碍</a:t>
            </a:r>
          </a:p>
        </p:txBody>
      </p:sp>
      <p:sp>
        <p:nvSpPr>
          <p:cNvPr id="6" name="Content Placeholder 5"/>
          <p:cNvSpPr>
            <a:spLocks noGrp="1"/>
          </p:cNvSpPr>
          <p:nvPr>
            <p:ph sz="half" idx="4"/>
          </p:nvPr>
        </p:nvSpPr>
        <p:spPr/>
        <p:txBody>
          <a:bodyPr/>
          <a:lstStyle/>
          <a:p>
            <a:r>
              <a:t>1. 感觉统合是指个体将来自不同感觉器官的信息进行整合和处理，从而做出适当反应的能力，包括触觉、前庭觉、 proprioception觉。</a:t>
            </a:r>
          </a:p>
          <a:p>
            <a:r>
              <a:t>2. 孤独症谱系障碍儿童常伴有感觉统合障碍，表现为对某些感觉刺激过度敏感或反应迟钝，难以适应不同的感觉环境。</a:t>
            </a:r>
          </a:p>
          <a:p>
            <a:r>
              <a:t>3. 感觉统合障碍的评估通常采用感觉统合测试、观察量表、问卷调查等方法进行，临床上可通过感觉统合训练、作业治疗、物理治疗等方法进行干预。</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孤独症谱系障碍儿童主要认知表征特点</a:t>
            </a:r>
          </a:p>
        </p:txBody>
      </p:sp>
      <p:sp>
        <p:nvSpPr>
          <p:cNvPr id="3" name="Subtitle 2"/>
          <p:cNvSpPr>
            <a:spLocks noGrp="1"/>
          </p:cNvSpPr>
          <p:nvPr>
            <p:ph type="subTitle" idx="1"/>
          </p:nvPr>
        </p:nvSpPr>
        <p:spPr/>
        <p:txBody>
          <a:bodyPr/>
          <a:lstStyle/>
          <a:p>
            <a:r>
              <a:t>脑肽胶囊对孤独症儿童认知功能的影响</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孤独症谱系障碍儿童主要认知表征特点</a:t>
            </a:r>
          </a:p>
        </p:txBody>
      </p:sp>
      <p:sp>
        <p:nvSpPr>
          <p:cNvPr id="3" name="Text Placeholder 2"/>
          <p:cNvSpPr>
            <a:spLocks noGrp="1"/>
          </p:cNvSpPr>
          <p:nvPr>
            <p:ph type="body" idx="1"/>
          </p:nvPr>
        </p:nvSpPr>
        <p:spPr/>
        <p:txBody>
          <a:bodyPr/>
          <a:lstStyle/>
          <a:p>
            <a:r>
              <a:t>语言理解障碍：</a:t>
            </a:r>
          </a:p>
        </p:txBody>
      </p:sp>
      <p:sp>
        <p:nvSpPr>
          <p:cNvPr id="4" name="Content Placeholder 3"/>
          <p:cNvSpPr>
            <a:spLocks noGrp="1"/>
          </p:cNvSpPr>
          <p:nvPr>
            <p:ph sz="half" idx="2"/>
          </p:nvPr>
        </p:nvSpPr>
        <p:spPr/>
        <p:txBody>
          <a:bodyPr/>
          <a:lstStyle/>
          <a:p>
            <a:r>
              <a:t>1. 孤独症谱系障碍儿童语言理解障碍的发生率较高，表现为难以理解简单的指令、对话中的含义和社交线索。</a:t>
            </a:r>
          </a:p>
          <a:p>
            <a:r>
              <a:t>2. 这些困难可能导致社交互动和沟通问题，并影响儿童在学校和日常生活中的表现。</a:t>
            </a:r>
          </a:p>
          <a:p>
            <a:r>
              <a:t>3. 孤独症谱系障碍儿童语言理解障碍的潜在原因可能是大脑发育异常，或由其他影响神经发育的因素导致。</a:t>
            </a:r>
          </a:p>
        </p:txBody>
      </p:sp>
      <p:sp>
        <p:nvSpPr>
          <p:cNvPr id="5" name="Text Placeholder 4"/>
          <p:cNvSpPr>
            <a:spLocks noGrp="1"/>
          </p:cNvSpPr>
          <p:nvPr>
            <p:ph type="body" idx="3"/>
          </p:nvPr>
        </p:nvSpPr>
        <p:spPr/>
        <p:txBody>
          <a:bodyPr/>
          <a:lstStyle/>
          <a:p>
            <a:r>
              <a:t>执行功能障碍：</a:t>
            </a:r>
          </a:p>
        </p:txBody>
      </p:sp>
      <p:sp>
        <p:nvSpPr>
          <p:cNvPr id="6" name="Content Placeholder 5"/>
          <p:cNvSpPr>
            <a:spLocks noGrp="1"/>
          </p:cNvSpPr>
          <p:nvPr>
            <p:ph sz="half" idx="4"/>
          </p:nvPr>
        </p:nvSpPr>
        <p:spPr/>
        <p:txBody>
          <a:bodyPr/>
          <a:lstStyle/>
          <a:p>
            <a:r>
              <a:t>1. 执行功能是指个体计划、组织、控制和调节认知、情感和行为的能力。</a:t>
            </a:r>
          </a:p>
          <a:p>
            <a:r>
              <a:t>2. 执行功能障碍是孤独症谱系障碍儿童的常见特征，表现为注意力难以集中、冲动控制差、工作记忆力受损和计划能力差。</a:t>
            </a:r>
          </a:p>
          <a:p>
            <a:r>
              <a:t>3. 执行功能障碍可能导致儿童在学校和日常生活中的表现受损，并增加他们出现行为问题和情绪问题的风险。</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孤独症谱系障碍儿童主要认知表征特点</a:t>
            </a:r>
          </a:p>
        </p:txBody>
      </p:sp>
      <p:sp>
        <p:nvSpPr>
          <p:cNvPr id="3" name="Text Placeholder 2"/>
          <p:cNvSpPr>
            <a:spLocks noGrp="1"/>
          </p:cNvSpPr>
          <p:nvPr>
            <p:ph type="body" idx="1"/>
          </p:nvPr>
        </p:nvSpPr>
        <p:spPr/>
        <p:txBody>
          <a:bodyPr/>
          <a:lstStyle/>
          <a:p>
            <a:r>
              <a:t>社交认知障碍：</a:t>
            </a:r>
          </a:p>
        </p:txBody>
      </p:sp>
      <p:sp>
        <p:nvSpPr>
          <p:cNvPr id="4" name="Content Placeholder 3"/>
          <p:cNvSpPr>
            <a:spLocks noGrp="1"/>
          </p:cNvSpPr>
          <p:nvPr>
            <p:ph sz="half" idx="2"/>
          </p:nvPr>
        </p:nvSpPr>
        <p:spPr/>
        <p:txBody>
          <a:bodyPr/>
          <a:lstStyle/>
          <a:p>
            <a:r>
              <a:t>1. 社交认知是指个体理解和处理社会信息的能力，包括识别和理解他人情绪、表情、手势和肢体语言。</a:t>
            </a:r>
          </a:p>
          <a:p>
            <a:r>
              <a:t>2. 孤独症谱系障碍儿童社交认知障碍的发生率较高，表现为难以理解他人情绪、对社交线索不敏感以及缺乏社交技巧。</a:t>
            </a:r>
          </a:p>
          <a:p>
            <a:r>
              <a:t>3. 社交认知障碍可能导致儿童在社交互动和沟通中遇到困难，并影响他们在学校和日常生活中的表现。</a:t>
            </a:r>
          </a:p>
        </p:txBody>
      </p:sp>
      <p:sp>
        <p:nvSpPr>
          <p:cNvPr id="5" name="Text Placeholder 4"/>
          <p:cNvSpPr>
            <a:spLocks noGrp="1"/>
          </p:cNvSpPr>
          <p:nvPr>
            <p:ph type="body" idx="3"/>
          </p:nvPr>
        </p:nvSpPr>
        <p:spPr/>
        <p:txBody>
          <a:bodyPr/>
          <a:lstStyle/>
          <a:p>
            <a:r>
              <a:t>抑制控制障碍：</a:t>
            </a:r>
          </a:p>
        </p:txBody>
      </p:sp>
      <p:sp>
        <p:nvSpPr>
          <p:cNvPr id="6" name="Content Placeholder 5"/>
          <p:cNvSpPr>
            <a:spLocks noGrp="1"/>
          </p:cNvSpPr>
          <p:nvPr>
            <p:ph sz="half" idx="4"/>
          </p:nvPr>
        </p:nvSpPr>
        <p:spPr/>
        <p:txBody>
          <a:bodyPr/>
          <a:lstStyle/>
          <a:p>
            <a:r>
              <a:t>1. 抑制控制是指个体抑制不恰当行为和冲动的能力，以及控制和调节情绪的能力。</a:t>
            </a:r>
          </a:p>
          <a:p>
            <a:r>
              <a:t>2. 孤独症谱系障碍儿童抑制控制障碍的发生率较高，表现为难以控制冲动行為、情绪不稳定以及缺乏自我调节能力。</a:t>
            </a:r>
          </a:p>
          <a:p>
            <a:r>
              <a:t>3. 抑制控制障碍可能导致儿童在学校和日常生活中的表现受损，并增加他们出现行为问题和情绪问题的风险。</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孤独症谱系障碍儿童主要认知表征特点</a:t>
            </a:r>
          </a:p>
        </p:txBody>
      </p:sp>
      <p:sp>
        <p:nvSpPr>
          <p:cNvPr id="3" name="Text Placeholder 2"/>
          <p:cNvSpPr>
            <a:spLocks noGrp="1"/>
          </p:cNvSpPr>
          <p:nvPr>
            <p:ph type="body" idx="1"/>
          </p:nvPr>
        </p:nvSpPr>
        <p:spPr/>
        <p:txBody>
          <a:bodyPr/>
          <a:lstStyle/>
          <a:p>
            <a:r>
              <a:t>工作记忆障碍：</a:t>
            </a:r>
          </a:p>
        </p:txBody>
      </p:sp>
      <p:sp>
        <p:nvSpPr>
          <p:cNvPr id="4" name="Content Placeholder 3"/>
          <p:cNvSpPr>
            <a:spLocks noGrp="1"/>
          </p:cNvSpPr>
          <p:nvPr>
            <p:ph sz="half" idx="2"/>
          </p:nvPr>
        </p:nvSpPr>
        <p:spPr/>
        <p:txBody>
          <a:bodyPr/>
          <a:lstStyle/>
          <a:p>
            <a:r>
              <a:t>1. 工作记忆是指个体暂时存储和处理信息以完成任务的能力。</a:t>
            </a:r>
          </a:p>
          <a:p>
            <a:r>
              <a:t>2. 孤独症谱系障碍儿童工作记忆障碍的发生率较高，表现为难以记住信息、难以集中注意力以及难以完成多步骤的任务。</a:t>
            </a:r>
          </a:p>
          <a:p>
            <a:r>
              <a:t>3. 工作记忆障碍可能导致儿童在学校和日常生活中的表现受损，并影响他们在社交互动和沟通中的表现。</a:t>
            </a:r>
          </a:p>
        </p:txBody>
      </p:sp>
      <p:sp>
        <p:nvSpPr>
          <p:cNvPr id="5" name="Text Placeholder 4"/>
          <p:cNvSpPr>
            <a:spLocks noGrp="1"/>
          </p:cNvSpPr>
          <p:nvPr>
            <p:ph type="body" idx="3"/>
          </p:nvPr>
        </p:nvSpPr>
        <p:spPr/>
        <p:txBody>
          <a:bodyPr/>
          <a:lstStyle/>
          <a:p>
            <a:r>
              <a:t>缺乏社会性交往：</a:t>
            </a:r>
          </a:p>
        </p:txBody>
      </p:sp>
      <p:sp>
        <p:nvSpPr>
          <p:cNvPr id="6" name="Content Placeholder 5"/>
          <p:cNvSpPr>
            <a:spLocks noGrp="1"/>
          </p:cNvSpPr>
          <p:nvPr>
            <p:ph sz="half" idx="4"/>
          </p:nvPr>
        </p:nvSpPr>
        <p:spPr/>
        <p:txBody>
          <a:bodyPr/>
          <a:lstStyle/>
          <a:p>
            <a:r>
              <a:t>1. 孤独症谱系障碍儿童缺乏社会性交往能力，表现为难以理解他人情绪、不擅长社交互动，以及难以建立和维持社会关系。</a:t>
            </a:r>
          </a:p>
          <a:p>
            <a:r>
              <a:t>2. 这种缺乏社会性交往能力可能导致儿童在学校和日常生活中的表现受损，并增加他们出现行为问题和情绪问题的风险。</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孤独症谱系障碍儿童认知缺陷可能病理机制</a:t>
            </a:r>
          </a:p>
        </p:txBody>
      </p:sp>
      <p:sp>
        <p:nvSpPr>
          <p:cNvPr id="3" name="Subtitle 2"/>
          <p:cNvSpPr>
            <a:spLocks noGrp="1"/>
          </p:cNvSpPr>
          <p:nvPr>
            <p:ph type="subTitle" idx="1"/>
          </p:nvPr>
        </p:nvSpPr>
        <p:spPr/>
        <p:txBody>
          <a:bodyPr/>
          <a:lstStyle/>
          <a:p>
            <a:r>
              <a:t>脑肽胶囊对孤独症儿童认知功能的影响</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孤独症谱系障碍儿童认知缺陷可能病理机制</a:t>
            </a:r>
          </a:p>
        </p:txBody>
      </p:sp>
      <p:sp>
        <p:nvSpPr>
          <p:cNvPr id="3" name="Text Placeholder 2"/>
          <p:cNvSpPr>
            <a:spLocks noGrp="1"/>
          </p:cNvSpPr>
          <p:nvPr>
            <p:ph type="body" idx="1"/>
          </p:nvPr>
        </p:nvSpPr>
        <p:spPr/>
        <p:txBody>
          <a:bodyPr/>
          <a:lstStyle/>
          <a:p>
            <a:r>
              <a:t>基因异常与遗传因素</a:t>
            </a:r>
          </a:p>
        </p:txBody>
      </p:sp>
      <p:sp>
        <p:nvSpPr>
          <p:cNvPr id="4" name="Content Placeholder 3"/>
          <p:cNvSpPr>
            <a:spLocks noGrp="1"/>
          </p:cNvSpPr>
          <p:nvPr>
            <p:ph sz="half" idx="2"/>
          </p:nvPr>
        </p:nvSpPr>
        <p:spPr/>
        <p:txBody>
          <a:bodyPr/>
          <a:lstStyle/>
          <a:p>
            <a:r>
              <a:t>1. 基因异常和遗传因素是孤独症谱系障碍的病因之一。已发现多种基因与孤独症谱系障碍有关，包括神经生长因子受体（NGF-R）、血清素转运蛋白（SERT）等。</a:t>
            </a:r>
          </a:p>
          <a:p>
            <a:r>
              <a:t>2. 家族遗传史是孤独症谱系障碍的重要危险因素。孤独症谱系障碍儿童的兄弟姐妹患孤独症谱系障碍的风险比普通人群高出几十倍。</a:t>
            </a:r>
          </a:p>
          <a:p>
            <a:r>
              <a:t>3. 基因与环境因素共同作用，导致孤独症谱系障碍的发生。基因异常可能使儿童更容易受到环境因素的影响，如产前感染、出生并发症等，从而增加孤独症谱系障碍的风险。</a:t>
            </a:r>
          </a:p>
        </p:txBody>
      </p:sp>
      <p:sp>
        <p:nvSpPr>
          <p:cNvPr id="5" name="Text Placeholder 4"/>
          <p:cNvSpPr>
            <a:spLocks noGrp="1"/>
          </p:cNvSpPr>
          <p:nvPr>
            <p:ph type="body" idx="3"/>
          </p:nvPr>
        </p:nvSpPr>
        <p:spPr/>
        <p:txBody>
          <a:bodyPr/>
          <a:lstStyle/>
          <a:p>
            <a:r>
              <a:t>神经突触异常</a:t>
            </a:r>
          </a:p>
        </p:txBody>
      </p:sp>
      <p:sp>
        <p:nvSpPr>
          <p:cNvPr id="6" name="Content Placeholder 5"/>
          <p:cNvSpPr>
            <a:spLocks noGrp="1"/>
          </p:cNvSpPr>
          <p:nvPr>
            <p:ph sz="half" idx="4"/>
          </p:nvPr>
        </p:nvSpPr>
        <p:spPr/>
        <p:txBody>
          <a:bodyPr/>
          <a:lstStyle/>
          <a:p>
            <a:r>
              <a:t>1. 神经突触是大脑中神经元之间传递信息的连接点。孤独症谱系障碍儿童的神经突触异常可能是认知缺陷的原因之一。</a:t>
            </a:r>
          </a:p>
          <a:p>
            <a:r>
              <a:t>2. 研究发现，孤独症谱系障碍儿童的神经突触密度降低，突触可塑性受损。突触可塑性是神经元之间的连接强度可以随着使用而改变的能力，是学习和记忆的基础。</a:t>
            </a:r>
          </a:p>
          <a:p>
            <a:r>
              <a:t>3. 神经突触异常可能是孤独症谱系障碍儿童认知缺陷的原因之一。突触密度降低和突触可塑性受损可能会导致孤独症谱系障碍儿童学习和记忆困难，并影响他们的社交和沟通能力。</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孤独症谱系障碍儿童认知缺陷可能病理机制</a:t>
            </a:r>
          </a:p>
        </p:txBody>
      </p:sp>
      <p:sp>
        <p:nvSpPr>
          <p:cNvPr id="3" name="Text Placeholder 2"/>
          <p:cNvSpPr>
            <a:spLocks noGrp="1"/>
          </p:cNvSpPr>
          <p:nvPr>
            <p:ph type="body" idx="1"/>
          </p:nvPr>
        </p:nvSpPr>
        <p:spPr/>
        <p:txBody>
          <a:bodyPr/>
          <a:lstStyle/>
          <a:p>
            <a:r>
              <a:t>神经炎症</a:t>
            </a:r>
          </a:p>
        </p:txBody>
      </p:sp>
      <p:sp>
        <p:nvSpPr>
          <p:cNvPr id="4" name="Content Placeholder 3"/>
          <p:cNvSpPr>
            <a:spLocks noGrp="1"/>
          </p:cNvSpPr>
          <p:nvPr>
            <p:ph sz="half" idx="2"/>
          </p:nvPr>
        </p:nvSpPr>
        <p:spPr/>
        <p:txBody>
          <a:bodyPr/>
          <a:lstStyle/>
          <a:p>
            <a:r>
              <a:t>1. 神经炎症是大脑中神经细胞的炎症反应。研究发现，孤独症谱系障碍儿童的神经炎症水平升高。</a:t>
            </a:r>
          </a:p>
          <a:p>
            <a:r>
              <a:t>2. 神经炎症可能是孤独症谱系障碍认知缺陷的原因之一。神经炎症会释放多种炎性因子，这些炎性因子可以损害神经元和突触，并导致认知缺陷。</a:t>
            </a:r>
          </a:p>
          <a:p>
            <a:r>
              <a:t>3. 抑制神经炎症可能是治疗孤独症谱系障碍认知缺陷的潜在靶点。</a:t>
            </a:r>
          </a:p>
        </p:txBody>
      </p:sp>
      <p:sp>
        <p:nvSpPr>
          <p:cNvPr id="5" name="Text Placeholder 4"/>
          <p:cNvSpPr>
            <a:spLocks noGrp="1"/>
          </p:cNvSpPr>
          <p:nvPr>
            <p:ph type="body" idx="3"/>
          </p:nvPr>
        </p:nvSpPr>
        <p:spPr/>
        <p:txBody>
          <a:bodyPr/>
          <a:lstStyle/>
          <a:p>
            <a:r>
              <a:t>氧化应激</a:t>
            </a:r>
          </a:p>
        </p:txBody>
      </p:sp>
      <p:sp>
        <p:nvSpPr>
          <p:cNvPr id="6" name="Content Placeholder 5"/>
          <p:cNvSpPr>
            <a:spLocks noGrp="1"/>
          </p:cNvSpPr>
          <p:nvPr>
            <p:ph sz="half" idx="4"/>
          </p:nvPr>
        </p:nvSpPr>
        <p:spPr/>
        <p:txBody>
          <a:bodyPr/>
          <a:lstStyle/>
          <a:p>
            <a:r>
              <a:t>1. 氧化应激是由于体内产生的自由基过多或抗氧化剂不足而导致的氧化还原系统失衡状态。研究发现，孤独症谱系障碍儿童的氧化应激水平升高。</a:t>
            </a:r>
          </a:p>
          <a:p>
            <a:r>
              <a:t>2. 氧化应激可能是孤独症谱系障碍认知缺陷的原因之一。氧化应激可以损害神经元和突触，并导致认知缺陷。</a:t>
            </a:r>
          </a:p>
          <a:p>
            <a:r>
              <a:t>3. 抗氧化剂可以减少氧化应激，可能有助于治疗孤独症谱系障碍认知缺陷。</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孤独症谱系障碍儿童认知缺陷可能病理机制</a:t>
            </a:r>
          </a:p>
        </p:txBody>
      </p:sp>
      <p:sp>
        <p:nvSpPr>
          <p:cNvPr id="3" name="Text Placeholder 2"/>
          <p:cNvSpPr>
            <a:spLocks noGrp="1"/>
          </p:cNvSpPr>
          <p:nvPr>
            <p:ph type="body" idx="1"/>
          </p:nvPr>
        </p:nvSpPr>
        <p:spPr/>
        <p:txBody>
          <a:bodyPr/>
          <a:lstStyle/>
          <a:p>
            <a:r>
              <a:t>肠道菌群失调</a:t>
            </a:r>
          </a:p>
        </p:txBody>
      </p:sp>
      <p:sp>
        <p:nvSpPr>
          <p:cNvPr id="4" name="Content Placeholder 3"/>
          <p:cNvSpPr>
            <a:spLocks noGrp="1"/>
          </p:cNvSpPr>
          <p:nvPr>
            <p:ph sz="half" idx="2"/>
          </p:nvPr>
        </p:nvSpPr>
        <p:spPr/>
        <p:txBody>
          <a:bodyPr/>
          <a:lstStyle/>
          <a:p>
            <a:r>
              <a:t>1. 肠道菌群失调可能是孤独症谱系障碍认知缺陷的原因之一。研究发现，孤独症谱系障碍儿童的肠道菌群组成异常，与健康儿童不同。</a:t>
            </a:r>
          </a:p>
          <a:p>
            <a:r>
              <a:t>2. 肠道菌群可以产生多种神经递质和激素，影响大脑发育和功能。肠道菌群失调可能会导致孤独症谱系障碍儿童神经递质和激素失衡，从而导致认知缺陷。</a:t>
            </a:r>
          </a:p>
          <a:p>
            <a:r>
              <a:t>3. 粪菌移植等干预措施可以改善孤独症谱系障碍儿童的肠道菌群组成，并可能有助于改善他们的认知功能。</a:t>
            </a:r>
          </a:p>
        </p:txBody>
      </p:sp>
      <p:sp>
        <p:nvSpPr>
          <p:cNvPr id="5" name="Text Placeholder 4"/>
          <p:cNvSpPr>
            <a:spLocks noGrp="1"/>
          </p:cNvSpPr>
          <p:nvPr>
            <p:ph type="body" idx="3"/>
          </p:nvPr>
        </p:nvSpPr>
        <p:spPr/>
        <p:txBody>
          <a:bodyPr/>
          <a:lstStyle/>
          <a:p>
            <a:r>
              <a:t>神经营养因子缺乏</a:t>
            </a:r>
          </a:p>
        </p:txBody>
      </p:sp>
      <p:sp>
        <p:nvSpPr>
          <p:cNvPr id="6" name="Content Placeholder 5"/>
          <p:cNvSpPr>
            <a:spLocks noGrp="1"/>
          </p:cNvSpPr>
          <p:nvPr>
            <p:ph sz="half" idx="4"/>
          </p:nvPr>
        </p:nvSpPr>
        <p:spPr/>
        <p:txBody>
          <a:bodyPr/>
          <a:lstStyle/>
          <a:p>
            <a:r>
              <a:t>1. 神经营养因子是大脑发育和功能所必需的蛋白质。研究发现，孤独症谱系障碍儿童的神经营养因子水平降低，例如脑源性神经营养因子（BDNF）和胰岛素样生长因子-1（IGF-1）。</a:t>
            </a:r>
          </a:p>
          <a:p>
            <a:r>
              <a:t>2. 神经营养因子缺乏可能是孤独症谱系障碍认知缺陷的原因之一。神经营养因子可以促进神经元生长和分化，并增强突触可塑性。神经营养因子缺乏可能会导致孤独症谱系障碍儿童神经元发育异常和突触可塑性受损，从而导致认知缺陷。</a:t>
            </a:r>
          </a:p>
          <a:p>
            <a:r>
              <a:t>3. 补充神经营养因子可能有助于治疗孤独症谱系障碍认知缺陷。</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脑肽胶囊对孤独症儿童认知功能影响综述</a:t>
            </a:r>
          </a:p>
        </p:txBody>
      </p:sp>
      <p:sp>
        <p:nvSpPr>
          <p:cNvPr id="3" name="Subtitle 2"/>
          <p:cNvSpPr>
            <a:spLocks noGrp="1"/>
          </p:cNvSpPr>
          <p:nvPr>
            <p:ph type="subTitle" idx="1"/>
          </p:nvPr>
        </p:nvSpPr>
        <p:spPr/>
        <p:txBody>
          <a:bodyPr/>
          <a:lstStyle/>
          <a:p>
            <a:r>
              <a:t>脑肽胶囊对孤独症儿童认知功能的影响</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脑肽胶囊对孤独症儿童认知功能影响综述</a:t>
            </a:r>
          </a:p>
        </p:txBody>
      </p:sp>
      <p:sp>
        <p:nvSpPr>
          <p:cNvPr id="3" name="Text Placeholder 2"/>
          <p:cNvSpPr>
            <a:spLocks noGrp="1"/>
          </p:cNvSpPr>
          <p:nvPr>
            <p:ph type="body" idx="1"/>
          </p:nvPr>
        </p:nvSpPr>
        <p:spPr/>
        <p:txBody>
          <a:bodyPr/>
          <a:lstStyle/>
          <a:p>
            <a:r>
              <a:t>脑肽胶囊对孤独症儿童认知功能影响的益处：</a:t>
            </a:r>
          </a:p>
        </p:txBody>
      </p:sp>
      <p:sp>
        <p:nvSpPr>
          <p:cNvPr id="4" name="Content Placeholder 3"/>
          <p:cNvSpPr>
            <a:spLocks noGrp="1"/>
          </p:cNvSpPr>
          <p:nvPr>
            <p:ph sz="half" idx="2"/>
          </p:nvPr>
        </p:nvSpPr>
        <p:spPr/>
        <p:txBody>
          <a:bodyPr/>
          <a:lstStyle/>
          <a:p>
            <a:r>
              <a:t>1. 脑肽胶囊是一种具有改善孤独症儿童认知功能的中药复方制剂，其主要成分包括鱼腥草、淫羊藿、五味子等。</a:t>
            </a:r>
          </a:p>
          <a:p>
            <a:r>
              <a:t>2. 多项临床研究表明，脑肽胶囊可以有效改善孤独症儿童的注意力、记忆力、学习能力和语言能力。</a:t>
            </a:r>
          </a:p>
          <a:p>
            <a:r>
              <a:t>3. 脑肽胶囊对孤独症儿童认知功能的影响可能是多方面的，包括改善神经元功能、调节神经递质水平、减轻炎症和氧化应激等。</a:t>
            </a:r>
          </a:p>
        </p:txBody>
      </p:sp>
      <p:sp>
        <p:nvSpPr>
          <p:cNvPr id="5" name="Text Placeholder 4"/>
          <p:cNvSpPr>
            <a:spLocks noGrp="1"/>
          </p:cNvSpPr>
          <p:nvPr>
            <p:ph type="body" idx="3"/>
          </p:nvPr>
        </p:nvSpPr>
        <p:spPr/>
        <p:txBody>
          <a:bodyPr/>
          <a:lstStyle/>
          <a:p>
            <a:r>
              <a:t>脑肽胶囊对孤独症儿童认知功能影响的研究进展：</a:t>
            </a:r>
          </a:p>
        </p:txBody>
      </p:sp>
      <p:sp>
        <p:nvSpPr>
          <p:cNvPr id="6" name="Content Placeholder 5"/>
          <p:cNvSpPr>
            <a:spLocks noGrp="1"/>
          </p:cNvSpPr>
          <p:nvPr>
            <p:ph sz="half" idx="4"/>
          </p:nvPr>
        </p:nvSpPr>
        <p:spPr/>
        <p:txBody>
          <a:bodyPr/>
          <a:lstStyle/>
          <a:p>
            <a:r>
              <a:t>1. 近年来，关于脑肽胶囊对孤独症儿童认知功能影响的研究取得了 значительный прогресс。</a:t>
            </a:r>
          </a:p>
          <a:p>
            <a:r>
              <a:t>2. 多项研究结果表明，脑肽胶囊可以显著改善孤独症儿童的认知功能，包括注意力、记忆力、学习能力和语言能力。</a:t>
            </a:r>
          </a:p>
          <a:p>
            <a:r>
              <a:t>3. 研究表明，脑肽胶囊对孤独症儿童认知功能的影响可能是通过多种机制实现的，包括改善神经元功能、调节神经递质水平、减轻炎症和氧化应激等。</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https://d.book118.com/695201344300011124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106</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孤独症谱系障碍儿童基本认知功能概述</vt:lpstr>
      <vt:lpstr>孤独症谱系障碍儿童基本认知功能概述</vt:lpstr>
      <vt:lpstr>孤独症谱系障碍儿童基本认知功能概述</vt:lpstr>
      <vt:lpstr>孤独症谱系障碍儿童基本认知功能概述</vt:lpstr>
      <vt:lpstr>孤独症谱系障碍儿童主要认知表征特点</vt:lpstr>
      <vt:lpstr>孤独症谱系障碍儿童主要认知表征特点</vt:lpstr>
      <vt:lpstr>孤独症谱系障碍儿童主要认知表征特点</vt:lpstr>
      <vt:lpstr>孤独症谱系障碍儿童主要认知表征特点</vt:lpstr>
      <vt:lpstr>孤独症谱系障碍儿童认知缺陷可能病理机制</vt:lpstr>
      <vt:lpstr>孤独症谱系障碍儿童认知缺陷可能病理机制</vt:lpstr>
      <vt:lpstr>孤独症谱系障碍儿童认知缺陷可能病理机制</vt:lpstr>
      <vt:lpstr>孤独症谱系障碍儿童认知缺陷可能病理机制</vt:lpstr>
      <vt:lpstr>脑肽胶囊对孤独症儿童认知功能影响综述</vt:lpstr>
      <vt:lpstr>脑肽胶囊对孤独症儿童认知功能影响综述</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2024-09-29T02:03:45.459</cp:lastPrinted>
  <dcterms:created xsi:type="dcterms:W3CDTF">2024-09-28T18:03:45Z</dcterms:created>
  <dcterms:modified xsi:type="dcterms:W3CDTF">2024-09-28T18:03:47Z</dcterms:modified>
</cp:coreProperties>
</file>