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4A8BC1-E5F3-4475-ACAC-F0C949FE6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0CF57-2FB3-44C8-8BD5-1D2F07022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C41B5C-A3B4-4B27-8AB5-5A5B449DD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7CF1ED-56B0-4A06-9AF6-87BA828EE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81494A-B2B3-4E28-B610-88BF70AA6C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17CCA9-0CD4-4AB2-B989-5575E53F10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5E09A2-D9A2-4845-84F9-6FC762E870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D86F43-9266-4AD6-B1FF-0EAAEFF96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19BD8-8D30-48A1-8380-D9BF705F5B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88D19-ED45-4C2B-80D4-8362D8F18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85E52-9EB5-4639-905B-9F96F5A57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02130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中心静脉血氧饱和度监测技术在ICU中的新型传感器研究与开发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中心静脉血氧饱和度监测技术概述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新型传感器设计与开发</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实验验证与临床应用研究</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安全性、可靠性及风险评估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ICU中心静脉血氧饱和度监测的重要性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中心静脉血氧饱和度（ScvO2）是评估危重病人氧供需平衡的重要指标，对于指导治疗和判断预后具有重要意义。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传统监测方法的局限性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传统的中心静脉血氧饱和度监测方法需要采集血样并进行实验室检测，操作繁琐且存在时延，无法满足ICU实时监测的需求。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新型传感器的研究与开发需求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为了解决传统方法的局限性，研究和开发新型的中心静脉血氧饱和度传感器成为当前的重要研究方向。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国内研究现状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国内在中心静脉血氧饱和度监测技术方面的研究起步较晚，但近年来发展迅速，已经取得了一些重要成果。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国外研究现状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国外在中心静脉血氧饱和度监测技术方面的研究较为先进，已经有多种商业化产品应用于临床。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随着传感器技术、光学技术和信号处理技术的不断发展，中心静脉血氧饱和度监测技术将朝着无创、连续、实时、精准的方向发展。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76" r="1247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本研究旨在开发一种新型的中心静脉血氧饱和度传感器，实现ICU病人的实时监测，为临床治疗和预后判断提供准确依据。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新型传感器的成功研发将有助于提高ICU病人的救治成功率，降低医疗成本，具有重要的社会意义和经济价值。同时，该研究还将推动相关学科的发展，为未来的医疗科技创新奠定基础。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中心静脉血氧饱和度监测技术概述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中心静脉血氧饱和度（ScvO2）是指血液中血红蛋白与氧结合达到饱和程度的百分比，在中心静脉血（如上腔静脉、下腔静脉或右心房）中测得。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生理意义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ScvO2反映了全身氧供和氧耗的平衡状态，是评估危重病人氧合功能和组织灌注的重要指标。在ICU中，维持适当的ScvO2水平对保证组织器官的氧供和防止多器官功能衰竭具有重要意义。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125" r="24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中心静脉血氧饱和度定义及生理意义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61" r="329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主要包括抽取中心静脉血进行血气分析或使用光纤导管进行实时监测。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传统监测方法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血气分析需要间断抽取血液，存在感染、出血等并发症风险；光纤导管虽然可以实时监测，但价格昂贵且易受到光信号干扰。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局限性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传统监测方法及其局限性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开发一种能够连续、准确、实时监测中心静脉血氧饱和度的新型传感器，以降低并发症风险、提高监测精度和便捷性。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新型传感器的研发需要解决多个技术难题，如传感器的生物相容性、稳定性、抗干扰能力以及信号处理等。同时，还需要进行大量的临床试验来验证其安全性和有效性。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新型传感器技术需求与挑战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新型传感器设计与开发</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基于光谱分析原理，通过测量血液对特定波长的光吸收和散射来监测血氧饱和度。</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光学传感器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电化学传感器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833" r="18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超声传感器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利用电化学反应原理，通过测量血液中氧气的电化学信号来监测血氧饱和度。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基于超声波在血液中的传播特性变化来监测血氧饱和度。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传感器类型选择及原理介绍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长时间监测的可靠性问题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优化传感器结构和材料，提高传感器的耐久性和稳定性，确保长时间监测的可靠性。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信号干扰问题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采用先进的信号处理技术，如滤波、放大、数字化等，以提高信号的稳定性和准确性。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传感器尺寸与侵入性问题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研发微型化、无创或微创型传感器，降低对患者的侵入性和不适感。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关键技术难题及解决方案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https://d.book118.com/695202130340011103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2024-09-13T13:07:29.489</cp:lastPrinted>
  <dcterms:created xsi:type="dcterms:W3CDTF">2024-09-13T05:07:29Z</dcterms:created>
  <dcterms:modified xsi:type="dcterms:W3CDTF">2024-09-13T05:07:31Z</dcterms:modified>
</cp:coreProperties>
</file>