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31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B4A74-5EF3-485B-B2C7-E2D14456B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F4009-EEDA-481B-B02C-C8B157474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4B2B5-E739-4796-ABA2-CB96ECDE1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D209D-2E13-4CCF-A16D-19FFB9611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2B23FC-57D8-490F-9A9F-A01D3E183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83AC18-5F3A-4AA0-9CED-84CB2A232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246BA-EB46-4FEA-A6F2-4C95BF988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FBD5F-7CE6-41BC-89DA-F27B97C0A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646EA-AC02-4112-9B2E-91FE373AB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5AD10-9056-4A9E-AEEE-35671AEC0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ECAE0-91B6-4C17-B24F-EAB59537C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304" r:id="rId2"/>
    <p:sldLayoutId id="2147501305" r:id="rId3"/>
    <p:sldLayoutId id="2147501306" r:id="rId4"/>
    <p:sldLayoutId id="2147501307" r:id="rId5"/>
    <p:sldLayoutId id="2147501308" r:id="rId6"/>
    <p:sldLayoutId id="2147501309" r:id="rId7"/>
    <p:sldLayoutId id="2147501310" r:id="rId8"/>
    <p:sldLayoutId id="2147501311" r:id="rId9"/>
    <p:sldLayoutId id="2147501312" r:id="rId10"/>
    <p:sldLayoutId id="214750131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27" Type="http://schemas.openxmlformats.org/officeDocument/2006/relationships/tags" Target="../tags/tag173.xml" /><Relationship Id="rId28" Type="http://schemas.openxmlformats.org/officeDocument/2006/relationships/tags" Target="../tags/tag174.xml" /><Relationship Id="rId29" Type="http://schemas.openxmlformats.org/officeDocument/2006/relationships/tags" Target="../tags/tag175.xml" /><Relationship Id="rId3" Type="http://schemas.openxmlformats.org/officeDocument/2006/relationships/tags" Target="../tags/tag149.xml" /><Relationship Id="rId30" Type="http://schemas.openxmlformats.org/officeDocument/2006/relationships/tags" Target="../tags/tag176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023133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2023年家居品牌售后专员年度总结及下一年规划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2023年工作总结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工作亮点与不足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行业趋势与市场变化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下一年度规划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个人能力提升计划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完成售后服务数量及质量</a:t>
            </a:r>
            <a:endParaRPr lang="zh-CN" altLang="en-US"/>
          </a:p>
        </p:txBody>
      </p:sp>
      <p:sp>
        <p:nvSpPr>
          <p:cNvPr id="10489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2023年共完成售后服务10000次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售后服务响应时间平均为2小时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售后服务质量得到客户一致好评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客户满意度达到95%以上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客户满意度提升措施及效果</a:t>
            </a:r>
            <a:endParaRPr lang="zh-CN" altLang="en-US"/>
          </a:p>
        </p:txBody>
      </p:sp>
      <p:sp>
        <p:nvSpPr>
          <p:cNvPr id="10490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提升服务质量：加强员工培训，提高服务水平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优化售后服务流程：简化流程，提高效率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增加售后服务项目：提供更多增值服务，满足客户需求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客户满意度调查：定期进行客户满意度调查，了解客户需求，改进服务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解决问题效率及响应时间</a:t>
            </a:r>
            <a:endParaRPr lang="zh-CN" altLang="en-US"/>
          </a:p>
        </p:txBody>
      </p:sp>
      <p:sp>
        <p:nvSpPr>
          <p:cNvPr id="104907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2023年解决问题效率：平均解决时间缩短了20%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下一年规划：继续提高解决问题效率和响应时间，提升客户满意度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提高效率和响应时间的措施：优化工作流程，加强团队协作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响应时间：平均响应时间缩短了15%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内部协作与团队建设</a:t>
            </a:r>
            <a:endParaRPr lang="zh-CN" altLang="en-US"/>
          </a:p>
        </p:txBody>
      </p:sp>
      <p:sp>
        <p:nvSpPr>
          <p:cNvPr id="10491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团队协作：与各部门紧密合作，提高工作效率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培训与提升：提供培训机会，提升团队专业技能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激励与奖励：设立激励机制，激发团队成员积极性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团队建设：定期组织团队活动，增强团队凝聚力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工作亮点与不足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亮点总结</a:t>
            </a:r>
            <a:endParaRPr lang="zh-CN" altLang="en-US"/>
          </a:p>
        </p:txBody>
      </p:sp>
      <p:sp>
        <p:nvSpPr>
          <p:cNvPr id="104926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客户满意度提升：通过提供优质的售后服务，客户满意度得到显著提升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工作效率提高：通过优化工作流程，提高工作效率，缩短了客户等待时间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团队协作加强：与团队成员紧密合作，共同解决问题，提高了团队凝聚力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专业知识提升：通过不断学习和实践，提高了自身的专业知识和技能水平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不足之处及原因分析</a:t>
            </a:r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沟通能力有待提高：在与客户沟通时，未能准确理解客户需求，导致客户满意度下降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专业知识不足：对家居产品的专业知识掌握不够，无法为客户提供专业的解答和指导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服务效率有待提升：在处理客户问题时，未能及时响应，导致客户等待时间过长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团队协作能力有待加强：在团队协作中，未能充分发挥团队优势，导致工作效率下降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行业趋势与市场变化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家居市场发展动态</a:t>
            </a:r>
            <a:endParaRPr lang="zh-CN" altLang="en-US"/>
          </a:p>
        </p:txBody>
      </p:sp>
      <p:sp>
        <p:nvSpPr>
          <p:cNvPr id="104938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消费者对环保、健康、舒适的家居产品需求日益增长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智能家居市场增长迅速，成为家居行业的新热点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线上家居销售渠道逐渐成熟，线上线下融合成为趋势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家居品牌竞争加剧，品牌影响力和售后服务成为关键因素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竞争对手售后服务分析</a:t>
            </a:r>
            <a:endParaRPr lang="zh-CN" altLang="en-US"/>
          </a:p>
        </p:txBody>
      </p:sp>
      <p:sp>
        <p:nvSpPr>
          <p:cNvPr id="1049432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4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36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竞争对手售后服务现状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0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2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竞争对手售后服务优势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6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8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竞争对手售后服务不足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2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4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竞争对手售后服务改进方向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8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0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竞争对手售后服务对我们的启示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4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6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我们如何应对竞争对手的售后服务策略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https://d.book118.com/695202313324011111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2023年家居品牌售后专员年度总结及下一年规划</vt:lpstr>
      <vt:lpstr>目录</vt:lpstr>
      <vt:lpstr>单击添加章节标题</vt:lpstr>
      <vt:lpstr>2023年工作总结</vt:lpstr>
      <vt:lpstr>完成售后服务数量及质量</vt:lpstr>
      <vt:lpstr>客户满意度提升措施及效果</vt:lpstr>
      <vt:lpstr>解决问题效率及响应时间</vt:lpstr>
      <vt:lpstr>内部协作与团队建设</vt:lpstr>
      <vt:lpstr>工作亮点与不足</vt:lpstr>
      <vt:lpstr>亮点总结</vt:lpstr>
      <vt:lpstr>不足之处及原因分析</vt:lpstr>
      <vt:lpstr>行业趋势与市场变化</vt:lpstr>
      <vt:lpstr>家居市场发展动态</vt:lpstr>
      <vt:lpstr>竞争对手售后服务分析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2024-09-17T22:54:30.430</cp:lastPrinted>
  <dcterms:created xsi:type="dcterms:W3CDTF">2024-09-17T14:54:30Z</dcterms:created>
  <dcterms:modified xsi:type="dcterms:W3CDTF">2024-09-17T14:54:33Z</dcterms:modified>
</cp:coreProperties>
</file>