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57B05-4D2B-46A2-9CCB-09F7CA9E4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4D119-16D9-4DD6-9220-3248807B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0657-52E2-459C-BF06-9661FBAC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93E78-DE47-488C-A258-352D44AF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90902-C2D6-4109-9CBB-7F80F567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6A4D5-4D83-4959-8C3B-43CEC5EB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8FBEA-478D-4F97-8058-7ED968E5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9DC5D-D896-4264-967C-92F84550D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045FD-0ED6-4571-A30D-155AC469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2095C-3211-4932-B0DF-D809956E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380B9-D7F0-4A4B-90F2-326F0F092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2320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护理质量安全的团队间协作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团队间协作在护理质量安全中的作用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护理质量安全团队间协作的现状与问题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加强护理质量安全团队间协作的措施与建议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通过团队间协作，可以集思广益，共同提升护理的专业性和质量。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984" r="89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强化团队间的沟通与协作，有助于减少医疗差错，提高患者安全。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良好的团队间协作是医院持续发展的重要保障。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分析当前护理团队间协作的现状及存在的问题。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协作改进措施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协作成果展示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提出针对性的协作改进措施，如加强沟通、建立协作机制等。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展示通过团队协作所取得的成果，如护理质量提升、患者满意度提高等。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护理质量安全是指医疗机构在护理服务过程中，采取必要的措施和手段，确保患者得到安全、有效、及时、满意的护理服务，同时最大限度地降低医疗风险和不良事件的发生。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护理质量安全是医疗质量的重要组成部分，它涉及到护理工作的各个方面，包括护理技术、护理管理、护理教育等。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护理质量安全直接关系到患者的生命安全和身体健康，是医疗机构最基本、最重要的职责之一。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优质的护理服务能够提高患者的治疗效果和满意度，进而提升医疗机构的整体声誉和竞争力。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通过加强护理质量安全管理，可以及时发现和纠正潜在的医疗风险，减少不良事件的发生，降低医疗纠纷的发生率。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评估护理人员技术操作规范性和熟练程度的指标，包括各项护理操作的合格率、操作规范率等。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护理技术操作合格率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反映患者对护理服务整体感受和评价的重要指标，通过患者满意度调查来了解患者对护理工作的意见和建议。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衡量护理质量安全水平的关键指标之一，包括跌倒、压疮、感染等不良事件的发生情况。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不良事件发生率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评估护理工作记录是否完整、准确、及时的指标，包括护理记录单、交接班记录等文书的书写质量。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护理记录完整性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护理质量安全的评估指标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团队间协作在护理质量安全中的作用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团队间协作是指不同专业背景、不同职能的护理团队成员之间，通过有效的沟通、协调和合作，共同实现护理质量安全目标的过程。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包括多元化团队成员、共同的目标、有效的沟通和协调、相互信任和尊重等。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团队间协作的定义与特点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团队间协作有助于及时发现和解决患者护理过程中的问题，减少医疗差错和不良事件的发生，保障患者安全。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通过团队间协作，可以整合各成员的专业知识和技能，提供更加全面、优质的护理服务，从而提高护理质量。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良好的团队间协作可以提高工作效率，减少资源浪费和重复劳动，使护理工作更加高效、有序。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833" r="12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团队间协作在护理质量安全中的意义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84" r="115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047" r="130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团队间协作的评估指标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评估团队成员之间的信任、尊重、沟通和合作程度。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如患者满意度、不良事件发生率等，反映团队协作对护理质量的影响。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如护理任务完成时间、资源利用率等，体现团队协作对工作效率的提升。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了解团队成员对协作过程和结果的满意度，反映团队协作的可持续性。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团队协作氛围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护理质量指标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工作效率指标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护理质量安全团队间协作的现状与问题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团队间主要通过定期会议、病例讨论、电话沟通等方式进行信息交流，以确保患者得到全面、连续的护理服务。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在多数情况下，团队间协作能够提高护理质量和患者安全，减少医疗差错和不良事件的发生。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目前，护理质量安全团队间的协作主要采取多学科协作模式，包括医生、护士、药师、营养师等多个专业团队共同参与。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现状描述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https://d.book118.com/695202320301011044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2024-09-07T07:41:12.374</cp:lastPrinted>
  <dcterms:created xsi:type="dcterms:W3CDTF">2024-09-06T23:41:12Z</dcterms:created>
  <dcterms:modified xsi:type="dcterms:W3CDTF">2024-09-06T23:41:14Z</dcterms:modified>
</cp:coreProperties>
</file>