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02F7-9376-4E1A-B4F0-E39E42F3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13FA0-3C67-417F-BBD9-EAE63096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80648-3D3D-4F98-9BDB-E04566C3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93D05-2BE1-421C-A098-988E5AEF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69C50-8F12-4758-A8F0-8B86CF97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8AC8E-5D3E-43C2-94DE-C473DB2C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20CD8-F8B1-4665-8775-E105A8BD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A4D37-7AF4-42A2-8CDA-AA976BE1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5CE20-8152-4996-9515-882B007B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B3F0A-6001-46D6-B065-59CC0332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E9AFE-FB89-4FB5-8758-D06CA3907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4021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课件ppt课件最新版\n## 1.新生儿基本概念及生理特点\n### 1.1新生儿的定义和分类\n### 1.2新生儿生理特点及发育过程\n### 1.3新生儿心理行为特点\n## 2.新生儿护理的重要性\n### 2.1新生儿护理对健康的影响\n### 2.2新生儿护理对家庭的影响\n### 2.3新生儿护理的社会意义\n## 3.新生儿日常护理\n### 3.1新生儿居住环境要求\n### 3.2新生儿喂养与哺乳指导\n### 3.3新生儿换尿布与皮肤护理\n## 4.新生儿特殊护理\n### 4.1新生儿常见疾病的预防与护理\n### 4.2新生儿预防接种与体检\n### 4.3新生儿安全护理与急救措施\n## 5.新生儿心理与行为护理\n### 5.1新生儿心理发育与亲子关系建立\n### 5.2新生儿早期教育与环境刺激\n### 5.3新生儿情绪管理与安抚技巧\n## 6.新生儿护理中的常见问题及解决方法\n### 6.1新生儿喂养困难与解决方法\n### 6.2新生儿黄疸与解决方法\n### 6.3新生儿腹泻与解决方法\n## 7.新生儿护理的未来趋势与挑战\n### 7.1新生儿护理技术创新与发展\n### 7.2新生儿护理模式变革与挑战\n### 7.3新生儿护理未来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200"/>
              <a:t>新生儿护理课件ppt课件最新版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新生儿基本概念及生理特点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新生儿的定义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出生至28天内的婴儿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处于生长发育的关键时期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新生儿的分类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足月儿：胎龄满37周至不满42周的新生儿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早产儿：胎龄满28周至不满37周的新生儿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过期产儿：胎龄超过42周的新生儿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新生儿生理特点及发育过程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新生儿的生理特点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体温调节能力差：易受外界环境的影响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呼吸浅而快：每分钟约40次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心率快：每分钟约120次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胃肠功能不完善：易发生消化不良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新生儿的发育过程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生长发育迅速：第一个月身高增长约5厘米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体重增加明显：第一个月体重增加约1.5千克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神经系统发育迅速：大脑发育基本完成，但尚未成熟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新生儿心理行为特点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新生儿的心理特点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睡眠时间长：每天需睡眠约16-18小时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容易受到惊吓：对声音和光线敏感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缺乏自主意识：不能主动寻找食物和玩具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新生儿的行為特点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吮吸反射：寻找食物的本能反应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抓握反射：自我保护的本能反应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踏步反射：模仿成人走路的本能反应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新生儿护理的重要性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降低感染风险：保持新生儿居住环境清洁卫生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促进生长发育：合理的喂养和护理有助于新生儿健康成长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预防疾病：及时发现和处理新生儿潜在的健康问题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建立亲子关系：家长参与新生儿护理，增进亲子感情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提高家庭幸福感：新生儿健康成长，家庭氛围和谐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传播育儿知识：家长学习新生儿护理知识，提高育儿水平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新生儿护理对家庭的影响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提高人口素质：新生儿护理质量影响儿童的身心健康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促进社会和谐：关注新生儿护理，减少家庭矛盾和社会负担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传播健康理念：普及新生儿护理知识，提高社会健康意识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新生儿护理的社会意义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新生儿日常护理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https://d.book118.com/695204021012011124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新生儿护理课件ppt课件最新版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2024-09-28T04:05:00.214</cp:lastPrinted>
  <dcterms:created xsi:type="dcterms:W3CDTF">2024-09-27T20:05:00Z</dcterms:created>
  <dcterms:modified xsi:type="dcterms:W3CDTF">2024-09-27T20:05:02Z</dcterms:modified>
</cp:coreProperties>
</file>