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B6C0F-FAD5-4667-B8CC-6F59EB4A8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15AA4-8F47-4577-807C-521ADA696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1B485-584E-4A8F-A92E-82C79BBBF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9107F-4938-4FBF-933B-3DB7A70A9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FBFC91-D150-4291-A434-1CE2E9864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BCDDF3-33FE-4150-AA81-19D3C27E2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B2C946-E49F-4BDA-9A60-A4A95597B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A3889-FA97-48E1-8670-B9AB323ED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FF7F7-FC70-4EF4-BD84-E0DFA179D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00164-A130-49D8-8998-4FC649D6E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38E9E-9F7F-4907-A783-1A8DAFC49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0402401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展示空间灯光设计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展示空间灯光设计概述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展示空间灯光类型与选择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展示空间灯光设计技巧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展示空间灯光设计案例分析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展示空间灯光设计的未来发展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展示空间灯光设计概述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展示空间灯光设计是指通过合理运用灯光照明技术，创造出一个具有吸引力和艺术感的展示空间，以突出展品的特色和价值。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展示空间灯光设计具有针对性、艺术性、技术性和功能性等特点，需要根据不同的展示需求和场景，运用不同的灯光技术和设计手法，以达到最佳的展示效果。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81" r="17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通过合理的灯光照明，可以突出展品的特色和价值，增强观众对展品的认知和感受。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突出展品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营造氛围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引导视线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灯光设计可以营造出不同的氛围，使展示空间更加具有情感和感染力，增强观众的沉浸感和体验感。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通过灯光的光束方向和亮度分布，可以引导观众的视线，使展品更加容易被发现和关注。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合理的灯光设计可以提升品牌形象，增强品牌知名度和美誉度。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灯光设计在展示空间中的作用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灯光设计应满足展示空间的基本照明需求，保证观众能够清晰地看到展品和展示信息。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灯光设计应与展示空间的风格和主题相协调，创造出具有艺术感和美感的视觉效果。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艺术性原则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灯光设计应充分考虑照明技术的可行性和安全性，合理选用不同的灯具和照明方式。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技术性原则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灯光设计应考虑成本和能耗，合理控制能源消耗和运营成本。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展示空间灯光设计的原则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展示空间灯光类型与选择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为整个展示空间提供均匀、充足的光线，满足基本的照明需求。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基础照明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655" r="2165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250" r="22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适用于展示空间的整体照明，如博物馆、展览馆等。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基础照明应避免过亮或过暗，保持适宜的亮度水平，同时注意光线的均匀分布。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基础照明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突出展示空间的特定物品或区域，强调展品的特点和细节。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重点照明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适用于需要突出展品的展示空间，如艺术品展示、珠宝展示等。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重点照明应避免过于刺眼，同时注意光线的方向和阴影的处理，以免影响展品的观赏。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重点照明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装饰照明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装饰照明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为展示空间增添氛围和美感，强调空间的设计风格和艺术感。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适用场景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适用于具有特定装饰元素或设计风格的展示空间，如主题公园、商业橱窗等。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装饰照明应与展示空间的整体设计风格相协调，避免过于突兀或不搭调。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通过特殊的灯光效果，营造出独特的视觉效果和艺术感。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特效照明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适用于需要创造特殊视觉效果的展示空间，如科技展览、舞台表演等。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特效照明应注意安全性和可行性，同时避免对观众造成不适或干扰。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特效照明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展示空间灯光设计技巧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根据展示主题和内容，选择合适的色彩搭配，以营造出所需的氛围和效果。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色彩搭配原则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250" r="312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运用色彩心理学原理，通过色彩的冷暖、明暗、纯度等属性，引导观众的视觉和情感。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色彩心理学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通过对比和调和的手法，使色彩之间产生层次感和美感，增强展示空间的视觉效果。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色彩对比与调和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https://d.book118.com/695204024014011110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2024-09-15T04:47:58.083</cp:lastPrinted>
  <dcterms:created xsi:type="dcterms:W3CDTF">2024-09-14T20:47:58Z</dcterms:created>
  <dcterms:modified xsi:type="dcterms:W3CDTF">2024-09-14T20:48:00Z</dcterms:modified>
</cp:coreProperties>
</file>