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25FCC-1746-4D66-B47C-9935969F7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C11950-A8FD-44C4-A659-92DFDD97F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3B451-7BCC-4321-8E53-560F11571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C9FEF-014F-4F80-92FC-6E67A135F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010C5-2BB2-4988-898E-01C304B43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1F9228-CCC1-4C50-B175-D294F88D0F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F60B55-78B8-432C-95A8-E8B052B95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03ED60-D176-4DA8-9ACA-C11E1B9C2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F00E4C-AAFA-484F-A7BA-8C71C4F56B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21E3D-D4AF-4668-85FD-6654F3BC1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C5567-09E2-4C9C-9971-2133B36A4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10011022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某学校发展战略规划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发展战略重点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发展战略实施保障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推动学校发展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制定全面、系统的发展战略，明确学校未来的发展方向和目标，以推动学校的整体进步。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适应教育变革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积极应对当前教育领域的变革和挑战，通过战略规划调整和优化学校的教育教学模式和资源配置。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提升学校竞争力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通过战略规划的实施，提高学校的教育教学质量、科研水平和社会声誉，增强学校的综合竞争力。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学校现状分析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对学校当前的办学条件、教育教学、科研、师资队伍、学生管理等方面进行全面、客观的分析。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战略规划制定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基于学校现状分析，制定学校未来3-5年的发展战略规划，包括目标设定、重点任务、实施路径和保障措施等。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实施计划与进度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详细阐述战略规划的实施计划和时间安排，包括各项任务的负责人、完成时间和所需资源等。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预期成果与影响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预测战略规划实施后可能带来的成果和影响，包括教育教学质量提升、科研成果产出、师资队伍优化、学生综合素质提高等方面。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学校现状分析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全日制普通高级中学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学校规模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拥有30个教学班，在校学生1500人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师资力量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现有教职工120人，其中高级教师40人，中级教师60人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硬件设施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拥有教学楼、实验楼、图书馆、体育馆等完善的教学设施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学校基本情况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学校历年高考成绩优异，本科上线率保持在90%以上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教学质量优势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学校拥有一批高素质、经验丰富的教师团队，教学水平高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师资力量优势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学校硬件设施完善，为学生提供了良好的学习和生活环境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硬件设施优势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学校发展优势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学校在国际交流与合作方面相对较少，缺乏国际化教育资源和经验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国际化程度不足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" r="8000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学校在教育教学创新方面缺乏突破，难以满足新时代教育发展的需求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学校在品牌建设方面缺乏力度，社会知名度和影响力有待提高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品牌影响力不足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学校发展不足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发展战略目标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成为国内外知名的教育品牌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通过优质的教学质量和独特的办学理念，提高学校的知名度和影响力，成为国内外知名的教育品牌。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培养具有全球视野的人才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注重培养学生的国际视野和跨文化交流能力，培养能够适应全球化发展需求的优秀人才。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提升教学质量和水平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加强师资队伍建设，提高教师的教学水平和专业素养，优化课程设置和教学方法，提升教学质量。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加强科研和创新能力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鼓励教师开展科研活动，提高学校的科研水平和创新能力，促进学术交流和合作。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关注学生的需求和感受，改进教学和服务质量，提高学生满意度和忠诚度。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培育积极向上的校园文化氛围，丰富学生课余生活，提高学生综合素质和文化修养。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加强校园文化建设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提高学生满意度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发展战略重点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https://d.book118.com/695210011022011104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2024-09-13T18:27:37.889</cp:lastPrinted>
  <dcterms:created xsi:type="dcterms:W3CDTF">2024-09-13T10:27:37Z</dcterms:created>
  <dcterms:modified xsi:type="dcterms:W3CDTF">2024-09-13T10:27:40Z</dcterms:modified>
</cp:coreProperties>
</file>