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0F397-D429-462D-BF82-8B30D5F2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59C7-1024-48B7-A5B6-D93556B72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AD24C-66CF-4D7E-BB82-3B189F9B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280B6-F251-47C7-BE1A-85AE5A8C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8F5562-7F83-4540-B1E5-93ADC79B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5791D-F8E2-4B1F-A8B7-73F83061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44145-28B6-4018-BBA5-51BDCA018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B8CD6-D077-4097-9718-E9AB3E52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3F1DF-09D4-426C-9E70-6AE8BAF80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A4B3D-777A-418B-818A-9EEEEABD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0C2D3-D41D-4062-A970-B0DB21D2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10023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针灸治疗学大学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针灸治疗学的现代研究与进展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针灸治疗学是一门以中医理论为基础，运用针刺和艾灸等方法来调节人体经络和脏腑功能，以达到防治疾病目的的学科。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针灸治疗学具有整体观念、辩证施治、安全有效的特点，其疗效在许多疾病中得到广泛认可。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针灸治疗学在临床实践中具有重要价值，尤其在疼痛性疾病、神经系统疾病、消化系统疾病等方面疗效显著。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针灸治疗学作为传统医学的重要组成部分，需要不断传承和创新，以适应现代医学发展的需求。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针灸治疗学的重要性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临床价值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针灸治疗学有着悠久的历史，起源于中国远古时代，历经数千年的发展与完善，传播至世界各地。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随着现代医学的进步和人们对非药物治疗的青睐，针灸治疗学在理论、技术、应用等方面不断发展，未来具有广阔的发展前景。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针灸治疗学在国际上得到广泛认可和应用，国际交流与合作日益增多，为针灸治疗学的国际化发展提供了有力支持。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经络是人体内运行气血的通道，包括十二经脉、奇经八脉等。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经络理论指导针灸治疗，通过刺激穴位来调节气血运行，达到治疗疾病的目的。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针灸治疗学大学注重经络理论的教授，使学生能够掌握经络的循行、穴位、经络与脏腑的关系等知识。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752" b="1375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脏腑是人体内的重要器官，包括心、肝、脾、肺、肾等五脏和胆、胃、小肠、大肠、膀胱等五腑。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脏腑理论指导针灸治疗，通过调节脏腑功能来治疗疾病。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针灸治疗学大学注重脏腑理论的教授，使学生能够掌握脏腑的生理功能、病理变化以及针灸对脏腑的调节作用等知识。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气血是人体内的重要物质，包括气和血两个方面。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针灸治疗学大学注重气血理论的教授，使学生能够掌握气的功能、血的循行以及针灸对气血的调节作用等知识。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气血理论指导针灸治疗，通过调节气和血的运动来治疗疾病。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病因病机理论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病因是指引起疾病的原因，包括外感、内伤、不内外因等。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针灸治疗学大学注重病因病机理论的教授，使学生能够掌握各种病因的致病特点、病机的变化规律以及针灸对病因病机的调节作用等知识。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病因病机理论指导针灸治疗，通过分析病因和病机来确定治疗方案。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病机是指疾病发生、发展、变化的过程和机制。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皮肤针刺法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耳针刺法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头针刺法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462" b="124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使用细长的金属针具，通过刺激穴位来调和气血、平衡阴阳。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用皮肤针刺激皮肤表面，适用于治疗头痛、失眠、近视等病症。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刺激耳廓穴位，用于治疗各种疾病，如疼痛、消化系统疾病等。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刺激头部穴位，主要用于治疗神经系统疾病，如脑梗塞、脑出血后遗症等。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113" b="191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将艾绒直接放在穴位上燃烧，具有温通经脉、散寒止痛的作用。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在艾绒与穴位之间放置姜片、蒜片等进行隔物灸，适用于治疗脾胃虚寒、腹泻等病症。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将艾绒插入针柄燃烧，同时刺入穴位，具有温通经脉、行气活血的作用。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将艾绒卷成条状，点燃后对准穴位进行温和刺激，适用于治疗各种虚寒性疾病。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艾条灸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https://d.book118.com/695210023000011041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2024-09-01T09:10:25.250</cp:lastPrinted>
  <dcterms:created xsi:type="dcterms:W3CDTF">2024-09-01T01:10:25Z</dcterms:created>
  <dcterms:modified xsi:type="dcterms:W3CDTF">2024-09-01T01:10:27Z</dcterms:modified>
</cp:coreProperties>
</file>