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E209C-B728-4776-8296-9B21B0C7C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37272-BC1B-44DB-A3ED-162C96DE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7F580-1974-4508-A341-38AEEEF0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9C477-E941-49A0-99C4-18A2998E1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24B89-1FFA-4E09-A6AD-3D06BA23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ABE79-C16E-4DC8-8000-B65C50CF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1875E-38AF-482D-B5D7-E719BBE1F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AD088-821D-424F-904D-0B4E3C1C4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3D4D6-EE90-4260-AE4E-C44D21F8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86FC0-2CE6-4132-9DE5-8E93644D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E2C40-BB22-4833-AC0D-9571C3F28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110403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过敏性紫癜的常见误区与澄清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过敏性紫癜是一种由免疫系统异常引发的血管炎症，通常累及皮肤、关节、肠道和肾脏。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皮肤出现瘀点、瘀斑，关节疼痛，腹痛，血尿和蛋白尿等。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83" r="14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感染、过敏、药物、疫苗接种等都可能诱发过敏性紫癜。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免疫系统的异常激活导致血管炎症，引起毛细血管脆性增加和出血。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78" b="44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根据典型的症状和体征，结合实验室检查（如血常规、尿常规、免疫学检查）进行诊断。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需与其他引起皮肤瘀斑、关节痛和血尿的疾病进行鉴别，如系统性红斑狼疮、类风湿性关节炎等。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在急性发作期，患者应卧床休息，避免剧烈运动，以减轻病情。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注意饮食卫生，避免食用过敏性食物，多食用富含维生素C的食物。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给予患者心理支持，减轻其焦虑、恐惧等不良情绪。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抗过敏药物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如扑尔敏、氯雷他定等，用于缓解过敏症状。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如糖皮质激素等，用于减轻炎症反应。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免疫抑制剂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在必要时使用，如环磷酰胺等，以调节免疫功能。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采用中药、针灸等中医治疗方法，以调理身体、缓解病情。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血浆置换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在严重病例中，可采用血浆置换疗法，以清除体内异常抗体。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过敏性紫癜的预防与护理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https://d.book118.com/695211040330011042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2024-09-04T09:55:09.760</cp:lastPrinted>
  <dcterms:created xsi:type="dcterms:W3CDTF">2024-09-04T01:55:09Z</dcterms:created>
  <dcterms:modified xsi:type="dcterms:W3CDTF">2024-09-04T01:55:11Z</dcterms:modified>
</cp:coreProperties>
</file>