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5045B-2233-4B17-B6DC-D95EE5A94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7A7DC-8DAA-4CE1-AC94-9E72F4053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35736-AA3A-4A01-9373-0B90528B9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24553-913F-4199-AD9E-840BD5304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A08ED4-89EF-405A-AD3C-C4A336C3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AD7061-3E4B-44BD-97BB-FC7365A28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E7E887-C568-465B-9DA8-7FDBC4FA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5F7ED-76F5-4ED2-B3DE-634881C25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E287C-80F8-426E-A7A3-995B1AD8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D2F71-4857-4EF0-923B-FDF112D95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BC22C-248C-43A9-BE51-6B0FD5287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121212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汽车业安全驾驶培训措施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安全驾驶培训背景与意义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驾驶员基本素质与技能培养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特殊环境下安全驾驶技巧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事故预防与处理能力培养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安全驾驶培训背景与意义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部分驾驶员缺乏必要的驾驶技能，无法应对复杂交通环境和突发情况。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驾驶员技能不足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58" r="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交通规则不遵守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部分驾驶员对交通安全重视不足，存在超速、酒驾、疲劳驾驶等危险行为。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部分驾驶员不遵守交通规则，如闯红灯、逆行、不礼让行人等，导致事故风险增加。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交通事故频发原因分析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提高驾驶员安全意识，有助于减少交通事故的发生，保障道路交通的安全和畅通。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安全意识是驾驶员素质的重要组成部分，提高安全意识有助于提升驾驶员的整体素质。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提升驾驶员素质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交通安全事关人民群众生命财产安全，提高驾驶员安全意识有助于促进社会和谐稳定。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提高驾驶员安全意识重要性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国家和地方政府对交通安全越来越重视，出台了一系列法规政策要求加强驾驶员安全培训。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汽车企业为了提升品牌形象和客户满意度，需要加强驾驶员安全培训以提高车辆使用安全性。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消费者在购买汽车时越来越注重车辆的安全性能，对驾驶员的安全驾驶技能也提出了更高的要求。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行业内安全驾驶培训需求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驾驶员基本素质与技能培养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534" b="115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遵守交通规则，文明行车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严格遵守交通法规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培训驾驶员熟练掌握并遵守各项交通法规，如限速、交叉路口、行人优先等。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文明驾驶习惯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强调礼让行车、不抢行、不乱变道等文明驾驶行为，提升驾驶员的文明意识。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通过案例分析、模拟演练等方式，增强驾驶员的安全意识，使其始终保持高度警惕。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熟练掌握驾驶技巧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指导驾驶员在不同路况和天气条件下，灵活运用驾驶技巧，提高驾驶适应性和安全性。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车辆操作技能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教授驾驶员正确操作汽车各项功能，如转向、制动、加速等，确保行车平稳、安全。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防御性驾驶培训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培养驾驶员的防御性驾驶能力，使其能够预测并应对潜在的危险情况。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掌握基本操作技能，熟练驾驶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应对恶劣天气和复杂路况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指导驾驶员在恶劣天气和复杂路况下如何保持冷静，采取正确的应对措施。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紧急情况下的自救和互救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培训驾驶员掌握基本的自救和互救技能，如使用安全锤、灭火器等，以便在紧急情况下保护自己和他人的安全。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紧急制动和避险车道使用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教授驾驶员在紧急情况下如何迅速制动，并正确使用避险车道以降低事故风险。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应对突发情况，紧急避险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特殊环境下安全驾驶技巧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保持车距，减速慢行，注意积水深度和路面湿滑情况，正确使用雨刮器。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雨天驾驶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提前预热车辆，使用雪地轮胎或防滑链，保持匀速行驶，避免急刹车和急转弯。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雪天驾驶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开启雾灯和近光灯，保持低速行驶，注意路面标线和前方车辆动态，避免超车。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雾天驾驶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恶劣天气条件下的安全行车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视线不良环境下的驾驶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如遇到沙尘、烟雾等视线不良情况，应开启前后雾灯和近光灯，减速慢行，保持车距。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夜间驾驶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正确使用远、近光灯和转向灯，控制车速，保持车距，注意观察路面和前方车辆动态。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隧道内驾驶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开启近光灯，注意隧道内标线和限速提示，保持车距，避免超车。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夜间及视线不良环境下的驾驶技巧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https://d.book118.com/695212121223011043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2024-09-05T13:30:05.872</cp:lastPrinted>
  <dcterms:created xsi:type="dcterms:W3CDTF">2024-09-05T05:30:05Z</dcterms:created>
  <dcterms:modified xsi:type="dcterms:W3CDTF">2024-09-05T05:30:07Z</dcterms:modified>
</cp:coreProperties>
</file>