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4965BE-8735-4877-98CF-ABECFCE38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4A5D6-AE07-42BC-AC3A-146663EFA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E66ED-88E9-40B9-BFC8-DE69D197E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5E5444-CEB1-4B5B-83F2-52012ECF4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EC87F1-FAD5-47DB-92EF-F3D7516B5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E6A7BA-2064-4FBC-B935-0469F23AA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8682A3-27C8-450B-903F-D667D92B5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3A9968-0E1A-423E-8AF2-272E969C0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8367FC-7BC1-4091-B9F4-D3E3CC845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7CDF4-811D-4039-B11B-5A6D27DB7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ED5E2-6246-4D58-B2FB-58272314D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21314200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五课人民当家作主说课讲解\n## 1.课程简介与目标分析\n### 1.1课程背景及重要性\n### 1.2课程目标与任务\n### 1.3教学方法与评价标准\n## 2.人民当家作主的理论基础\n### 2.1马克思主义关于人民主体地位的理论\n### 2.2中国共产党关于人民当家作主的理念与实践\n### 2.3人民当家作主与其他民主形式的比较\n## 3.我国人民当家作主的历史与实践\n### 3.1新民主主义革命时期人民当家作主的探索\n### 3.2社会主义革命与建设时期人民当家作主的实践\n### 3.3改革开放以来人民当家作主的发展与创新\n## 4.人民当家作主在当代中国的实现形式\n### 4.1人民代表大会制度\n### 4.2中国共产党领导的多党合作与政治协商制度\n### 4.3基层群众自治制度\n## 5.提高人民当家作主能力的方法与途径\n### 5.1加强民主意识教育，提高公民素质\n### 5.2完善民主制度，保障人民权益\n### 5.3推动协商民主，促进社会和谐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五课人民当家作主说课讲解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课程简介与目标分析</a:t>
            </a:r>
            <a:endParaRPr/>
          </a:p>
        </p:txBody>
      </p:sp>
      <p:sp>
        <p:nvSpPr>
          <p:cNvPr id="1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课程背景</a:t>
                </a:r>
                <a:endParaRPr/>
              </a:p>
            </p:txBody>
          </p:sp>
          <p:sp>
            <p:nvSpPr>
              <p:cNvPr id="1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当前我国正处于全面深化改革的关键时期，人民当家作主是全面深化改革的根本要求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坚持以人民为中心的发展思想，不断提高人民当家作主的能力和水平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面对世界百年未有之大变局，我们需要更加坚定地走中国特色社会主义政治发展道路</a:t>
                </a:r>
                <a:endParaRPr/>
              </a:p>
            </p:txBody>
          </p:sp>
          <p:sp>
            <p:nvSpPr>
              <p:cNvPr id="1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课程重要性</a:t>
                </a:r>
                <a:endParaRPr/>
              </a:p>
            </p:txBody>
          </p:sp>
          <p:sp>
            <p:nvSpPr>
              <p:cNvPr id="1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理解和掌握人民当家作主的理论和实践，对于提高学生的政治素养具有重要意义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通过课程学习，帮助学生树立正确的民主观念，增强民主参与意识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为学生将来参与社会政治生活打下坚实的基础</a:t>
                </a:r>
                <a:endParaRPr/>
              </a:p>
            </p:txBody>
          </p:sp>
          <p:sp>
            <p:nvSpPr>
              <p:cNvPr id="1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课程背景及重要性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课程目标与任务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课程目标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使学生深刻理解人民当家作主的理论基础和实践要求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掌握我国人民当家作主的历史、现状和未来发展趋势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提高学生的主人翁意识和民主参与能力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课程任务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引导学生学习马克思主义关于人民主体地位的理论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分析中国共产党关于人民当家作主的理念与实践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探讨人民当家作主在当代中国的实现形式和方法途径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教学方法</a:t>
                </a:r>
                <a:endParaRPr/>
              </a:p>
            </p:txBody>
          </p:sp>
          <p:sp>
            <p:nvSpPr>
              <p:cNvPr id="1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采用讲授、讨论、案例分析等多种教学方法，激发学生的学习兴趣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结合实际，引导学生关注社会热点问题，提高学生分析和解决问题的能力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利用多媒体教学手段，拓宽学生的视野，丰富教学内容</a:t>
                </a:r>
                <a:endParaRPr/>
              </a:p>
            </p:txBody>
          </p:sp>
          <p:sp>
            <p:nvSpPr>
              <p:cNvPr id="1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评价标准</a:t>
                </a:r>
                <a:endParaRPr/>
              </a:p>
            </p:txBody>
          </p:sp>
          <p:sp>
            <p:nvSpPr>
              <p:cNvPr id="2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学生的课堂参与度，包括发言、讨论、提问等方面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学生的作业完成情况，包括作业质量、完成度等方面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学生的期末考试成绩，包括理论知识掌握程度和实践能力等方面</a:t>
                </a:r>
                <a:endParaRPr/>
              </a:p>
            </p:txBody>
          </p:sp>
          <p:sp>
            <p:nvSpPr>
              <p:cNvPr id="2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教学方法与评价标准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人民当家作主的理论基础</a:t>
            </a:r>
            <a:endParaRPr/>
          </a:p>
        </p:txBody>
      </p:sp>
      <p:sp>
        <p:nvSpPr>
          <p:cNvPr id="21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1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1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人民的定义和地位</a:t>
                </a:r>
                <a:endParaRPr/>
              </a:p>
            </p:txBody>
          </p:sp>
          <p:sp>
            <p:nvSpPr>
              <p:cNvPr id="21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马克思主义认为，人民是历史的创造者，是社会变革的主体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人民享有国家和社会的主权，是国家和社会生活的主人</a:t>
                </a:r>
                <a:endParaRPr/>
              </a:p>
            </p:txBody>
          </p:sp>
        </p:grpSp>
        <p:grpSp>
          <p:nvGrpSpPr>
            <p:cNvPr id="21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人民民主理论</a:t>
                </a:r>
                <a:endParaRPr/>
              </a:p>
            </p:txBody>
          </p:sp>
          <p:sp>
            <p:nvSpPr>
              <p:cNvPr id="21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马克思主义主张，人民有权参与国家和社会事务的管理，实现人民民主   -人民民主是社会主义的本质要求和价值追求</a:t>
                </a:r>
                <a:endParaRPr/>
              </a:p>
            </p:txBody>
          </p:sp>
        </p:grpSp>
        <p:grpSp>
          <p:nvGrpSpPr>
            <p:cNvPr id="22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人民主人的权利和义务</a:t>
                </a:r>
                <a:endParaRPr/>
              </a:p>
            </p:txBody>
          </p:sp>
          <p:sp>
            <p:nvSpPr>
              <p:cNvPr id="22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马克思主义强调，人民享有选举、监督、罢免等权利，同时负有遵守法律、维护国家利益等义务</a:t>
                </a:r>
                <a:endParaRPr/>
              </a:p>
            </p:txBody>
          </p:sp>
        </p:grpSp>
      </p:grpSp>
      <p:pic>
        <p:nvPicPr>
          <p:cNvPr id="22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马克思主义关于人民主体地位的理论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中国共产党人民主体地位的确立</a:t>
                </a:r>
                <a:endParaRPr/>
              </a:p>
            </p:txBody>
          </p:sp>
          <p:sp>
            <p:nvSpPr>
              <p:cNvPr id="23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中国共产党自成立以来，就把人民放在心中最高的位置，始终不渝地为人民谋福祉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中国共产党领导人民推翻了三座大山，建立了新中国，实现了人民当家作主</a:t>
                </a:r>
                <a:endParaRPr/>
              </a:p>
            </p:txBody>
          </p:sp>
        </p:grpSp>
        <p:grpSp>
          <p:nvGrpSpPr>
            <p:cNvPr id="23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中国共产党关于人民当家作主的理念发展</a:t>
                </a:r>
                <a:endParaRPr/>
              </a:p>
            </p:txBody>
          </p:sp>
          <p:sp>
            <p:nvSpPr>
              <p:cNvPr id="2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从新民主主义革命时期的“人民民主专政”，到社会主义革命和建设时期的“人民代表大会制度”，再到改革开放以来的“以人为本”、“和谐社会”等理念，中国共产党关于人民当家作主的理念不断发展完善</a:t>
                </a:r>
                <a:endParaRPr/>
              </a:p>
            </p:txBody>
          </p:sp>
        </p:grpSp>
        <p:grpSp>
          <p:nvGrpSpPr>
            <p:cNvPr id="23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中国共产党关于人民当家作主的实践探索</a:t>
                </a:r>
                <a:endParaRPr/>
              </a:p>
            </p:txBody>
          </p:sp>
          <p:sp>
            <p:nvSpPr>
              <p:cNvPr id="23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从土地改革、工商业改革到文化大革命、改革开放，中国共产党在实现人民当家作主方面进行了艰辛的探索和实践</a:t>
                </a:r>
                <a:endParaRPr/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中国共产党关于人民当家作主的理念与实践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人民民主与资产阶级民主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人民民主是建立在生产资料公有制基础上的，代表最广大人民的利益，具有广泛性和真实性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资产阶级民主是建立在生产资料私有制基础上的，代表资产阶级的利益，具有局限性和虚伪性</a:t>
                </a:r>
                <a:endParaRPr/>
              </a:p>
            </p:txBody>
          </p:sp>
          <p:sp>
            <p:nvSpPr>
              <p:cNvPr id="24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人民民主与议会民主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人民民主强调人民的参与和决策，体现了民主的实质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议会民主强调议会的地位和作用，体现了民主的形式</a:t>
                </a:r>
                <a:endParaRPr/>
              </a:p>
            </p:txBody>
          </p:sp>
          <p:sp>
            <p:nvSpPr>
              <p:cNvPr id="25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人民民主与参与式民主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人民民主既强调人民的参与，也强调人民的决策，体现了民主的完整性和全面性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参与式民主强调人民的参与，但忽视了人民的决策，体现了民主的片面性</a:t>
                </a:r>
                <a:endParaRPr/>
              </a:p>
            </p:txBody>
          </p:sp>
          <p:sp>
            <p:nvSpPr>
              <p:cNvPr id="25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人民当家作主与其他民主形式的比较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我国人民当家作主的历史与实践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新民主主义革命时期人民当家作主的探索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土地改革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新民主主义革命时期，中国共产党通过土地改革，废除了封建土地所有制，实现了农民的土地权益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土地改革是人民当家作主的重要实践，激发了农民的革命积极性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工人运动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新民主主义革命时期，中国共产党通过领导工人运动，提高了工人阶级的地位，实现了工人的民主权益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工人运动是人民当家作主的重要实践，为革命的胜利奠定了基础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https://d.book118.com/695213142004011114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五课人民当家作主说课讲解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2024-09-20T23:26:56.459</cp:lastPrinted>
  <dcterms:created xsi:type="dcterms:W3CDTF">2024-09-20T15:26:56Z</dcterms:created>
  <dcterms:modified xsi:type="dcterms:W3CDTF">2024-09-20T15:26:58Z</dcterms:modified>
</cp:coreProperties>
</file>