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32612-48B3-4946-B420-F0A29FAA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9E34-4D01-4FEF-A2D1-53E4D37EC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D3DBB-78D4-4855-B986-83FB91635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F4A8E-E52C-46D4-ADC2-16EA7D16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83D79-8647-4C05-A250-7DED46061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8E26B5-01CE-4878-AC85-526B5850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B1A3B-1CE9-4C5E-B4A3-B46DBDE59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F545C-2D9B-4E54-A769-F34674946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64C85-A945-4595-86E2-AE46F6EF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FC726-DB11-4BC8-A02E-9486A91C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D32EC-98BF-4B1C-B2C0-659CEBBE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200042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《如何写好日记》ppt课件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日记的内容与主题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如何坚持写日记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日记的阅读与欣赏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日记的概述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日记是一种个人写作形式，具有私密性、真实性、及时性和连续性的特点。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是一种个人记录生活、情感、思考和感悟的写作形式，通常以第一人称叙述，具有私密性；日记记录的是作者亲身经历或亲眼所见的事情，因此具有真实性；日记的写作时间与事件发生时间基本同步，具有及时性；长期坚持写日记，可以形成一条连续的时间线，反映作者的生活轨迹和心路历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日记的定义和特点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日记起源于古代的私人记事，发展至今已有数千年的历史。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日记可以追溯到古代的私人记事，如《论语》中的“述而不作”就是一种记事方式。随着时间的推移，日记逐渐发展成为一种文学形式，许多文学家、思想家、艺术家都留下了珍贵的日记作品。在中国，古代文人的日记注重抒情和哲理思考，而现代日记则更加注重记录生活琐事和内心感受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日记的起源和历史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写日记的意义在于记录生活、反思自己、提高写作能力等；目的是为了更好地理解自己、表达自己。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日记可以帮助我们记录生活中的点滴，留下珍贵的回忆；通过日记反思自己的行为和思想，发现自己的优点和不足，进而提升自我；写日记可以提高我们的写作能力，锻炼语言表达能力。日记的目的是为了更好地理解自己、表达自己，从而更好地与世界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日记写作的意义和目的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日记的写作技巧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选择合适的日记本和笔是写好日记的基础，它们能够激发写日记的兴趣和灵感。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在选择日记本时，可以根据个人喜好选择纸质、大小、页数等，建议选择易于携带和翻阅的款式。对于笔的选择，建议使用书写流畅、舒适的笔，以保证书写的质量和速度。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选择合适的日记本和笔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确定日记的格式和风格有助于保持写作的一致性和可读性。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在写日记时，可以根据个人习惯选择日期、天气、心情等元素，并保持格式统一。此外，可以根据个人风格选择不同的写作方式，如叙事、随笔、感悟等，以展现个人特色。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确定日记的格式和风格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运用丰富的语言和表达方式可以使日记更加生动有趣，增强可读性。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在写日记时，可以运用比喻、拟人、排比等修辞手法，以及描绘细节、刻画人物、渲染气氛等技巧，使语言更加生动形象。同时，可以运用不同的句式和语气，使表达方式更加丰富多样。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运用丰富的语言和表达方式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细节描写能够让日记更加真实可信，情感表达则能够让读者产生共鸣。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在写日记时，要注意细节的刻画，如人物的神态、动作、语言等，以及周围环境的描绘。同时，要注重情感的真实表达，将自己的感受和情感融入其中，让读者感受到真挚的情感和内心的变化。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注重细节描写和情感表达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日记的内容与主题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记录日常生活和经历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记录日常生活中的点滴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从起床、吃饭、上学、工作到睡觉，记录下当天发生的重要事件和细节。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记录特殊经历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如参加活动、旅行、聚会等，描述活动过程、感受和收获。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记录与他人的交往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描述与家人、朋友、同事等的互动，记录彼此之间的情感交流。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https://d.book118.com/695220004221011102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2024-09-11T14:38:03.867</cp:lastPrinted>
  <dcterms:created xsi:type="dcterms:W3CDTF">2024-09-11T06:38:03Z</dcterms:created>
  <dcterms:modified xsi:type="dcterms:W3CDTF">2024-09-11T06:38:05Z</dcterms:modified>
</cp:coreProperties>
</file>