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DC4615-2BDA-4147-B8B1-428EEF442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24990-1E2E-4693-9AB0-95E57041F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7FE2A5-285B-4940-9C61-F1247D565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CCEFD5-9DC9-4DB4-BA01-298E50798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A425E-8628-4DAB-8A6C-114139D24B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8EAF3F-9155-4403-A939-C184CD7F97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F61EA3-0962-4377-A587-A90E7238FA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74ACA2-A6DD-44C5-996D-D97C5FA6C8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FA002-C565-4A3E-9ADD-347296F4E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15B645-E837-45FD-92AB-9C839D705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FB1BAA-8CF7-4A63-A31A-A3628C129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2100302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《教师礼仪培训》ppt课件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教师礼仪概述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教师形象礼仪</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教师沟通礼仪</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教师社交礼仪</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教师礼仪培训的意义与价值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教师礼仪概述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728" r="347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822" r="3682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21" r="327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教师礼仪是指教师在教育教学工作中所应遵循的一系列礼仪规范和行为准则，是教师职业道德和职业素养的重要组成部分。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规范性、示范性、教育性、自律性、传承性。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教师礼仪的定义与特点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42" r="1884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192" r="2319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教师礼仪的重要性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教师礼仪能够展现教师的专业素养和良好形象，增强教师的权威性和可信度。</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教师礼仪能够促进师生之间的有效沟通，增强师生之间的理解和信任。</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教师礼仪能够提升教师的教学效果和教育质量，增强学生的学习积极性和主动性。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教师礼仪是社会文明的重要组成部分，能够引领社会文明的发展和进步。</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塑造良好形象</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促进有效沟通</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提升教育质量</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引领社会文明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尊重学生</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平等对待</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规范行为</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真诚关爱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教师礼仪的基本原则</a:t>
              </a:r>
            </a:p>
          </p:txBody>
        </p:sp>
      </p:grpSp>
      <p:pic>
        <p:nvPicPr>
          <p:cNvPr id="28" name="Picture 28"/>
          <p:cNvPicPr>
            <a:picLocks noChangeAspect="1"/>
          </p:cNvPicPr>
          <p:nvPr/>
        </p:nvPicPr>
        <p:blipFill>
          <a:blip r:embed="rId2"/>
          <a:srcRect l="19179" r="1917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7908" b="179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06" r="1650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715" r="1671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教师应尊重学生的个性、人格和权益，关注学生的成长和发展。</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教师应平等对待所有学生，不偏袒、不歧视任何学生。</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教师应遵循教师礼仪的规范和行为准则，做到言行一致、以身作则。</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教师应真诚关爱学生，关注学生的学习、生活和心理健康。</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教师形象礼仪</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着装规范是教师形象礼仪的重要组成部分，要求教师穿着整洁、得体、符合场合。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教师应根据不同的场合选择合适的服装，如正式场合应穿着正装，日常教学则以舒适、得体的休闲装为主。同时，教师应保持衣物干净整洁，避免穿着过于花哨或暴露的服装。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69" r="25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着装规范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19" r="2521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仪容仪表是教师形象礼仪的又一重要方面，要求教师保持整洁、自然、积极向上的形象。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教师应注意个人卫生，保持面部清洁，发型整齐。同时，教师应保持良好的精神状态，展现出积极向上的形象。在化妆方面，教师应以自然妆容为主，避免浓妆艳抹。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仪容仪表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750" r="8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教师的言谈举止是其形象礼仪的重要体现，要求教师语言文明、准确、生动，态度亲切、友善、有耐心。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师在与学生沟通时应使用文明、规范的语言，避免使用粗俗、侮辱性的言辞。同时，教师应表达清晰、准确，声音大小适中。在态度方面，教师应表现出亲切、友善的一面，耐心倾听学生的问题，并给予积极的回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言谈举止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课堂礼仪是教师形象礼仪在课堂教学中的具体体现，要求教师遵守教学纪律、尊重学生、注重课堂互动。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在课堂上应保持良好的教学纪律，按时上下课，不随意调课、缺课。同时，教师应尊重学生，不歧视、侮辱学生，关注学生的个性差异。在课堂互动方面，教师应鼓励学生积极参与课堂讨论，注重培养学生的思考能力和表达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课堂礼仪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https://d.book118.com/695221003021011043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2024-09-04T16:43:19.150</cp:lastPrinted>
  <dcterms:created xsi:type="dcterms:W3CDTF">2024-09-04T08:43:19Z</dcterms:created>
  <dcterms:modified xsi:type="dcterms:W3CDTF">2024-09-04T08:43:21Z</dcterms:modified>
</cp:coreProperties>
</file>