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CFA4-4416-4E2F-B975-BD5F08FF1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8492D-EEE6-48ED-89D4-E782C1EB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D497E-D2E6-4FB7-9326-F80F467D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996A3-B779-4112-AD14-8BB666EB8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BD8A0-44D0-473D-8079-91BECC31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238482-C583-4D26-98B8-61EB3055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753D9-C8B5-448F-A60E-761010C7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D6AC5-026C-4C12-91DB-63C00BF3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24F0F-ABC4-4E37-9A5E-BE5554EC2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D12DD-ACAA-4E0B-B0B8-7B2C7BB1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04AEC-D7A8-4E79-B8CC-77D59B688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211320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水电工程经济活动分析报告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水电工程经济分析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水电工程建设过程分析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水电工程运营管理分析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水电工程环境影响分析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水电工程是可再生能源的重要来源，能够提供稳定的电力供应，满足社会经济发展需求。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水电工程在发电过程中不产生温室气体排放，有助于减少环境污染和气候变化的影响。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水电工程建设能够带动相关产业发展，创造就业机会，促进区域经济社会发展。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古代人们利用水力进行磨面、灌溉等，最早的水电工程可以追溯到公元前。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早期水电工程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随着科技的发展，现代水电工程在规模、技术和效益等方面都有了显著提升。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现代水电工程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未来水电工程将更加注重生态环境保护、可持续发展和智能化技术的应用。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未来水电工程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水电工程的发展历程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以水库大坝为主要特征，具有较大的库容和调节能力，能够提供稳定电力输出。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大坝式水电工程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通过引水渠道或管道将水流引入发电站，适用于河流水量较小或地理条件适宜的地区。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引水式水电工程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结合大坝式和引水式的特点，既建设水库大坝，又通过引水渠道或管道引入水流发电。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混合式水电工程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包括潮汐能、波浪能等海洋能发电以及抽水蓄能电站等特殊类型的水电工程。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其他类型水电工程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水电工程的分类与特点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水电工程经济分析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包括土地购置、设备购置、建设成本等。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初始投资成本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贷款或融资所产生的利息等。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资金成本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包括维护、修理、人力成本等。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投资成本与预期收益之间的比例关系。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成本效益比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水电站发电量与电力市场价格的乘积。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发电效益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水电站对下游洪水灾害的减少所带来的效益。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防洪效益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水电站对生态环境改善的效益。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生态效益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水电站对当地经济发展和就业的贡献。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财务敏感性分析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财务可行性分析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846" r="1784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733" b="127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未来几年内的收入、支出和现金流预测。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如负债比率、流动比率等，以评估项目的财务稳健性。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评估项目对关键参数变动的敏感性。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基于财务分析结果，判断项目是否可行。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工程实施过程中的技术难题、设备故障等。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自然灾害对项目的影响。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电力市场的价格波动、需求变化等。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政府政策变动对项目的影响。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针对不同风险，制定相应的应对策略和预案。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水电工程建设过程分析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水电工程的建设规模通常根据水资源条件、电力需求和工程经济性等因素确定，包括水库容量、电站装机容量等指标。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水电工程的选址需综合考虑地形地质条件、水文气象条件、施工条件、环境影响等因素，以确保工程安全、经济和可持续发展。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建设规模与选址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根据工程规模和要求，制定合理的建设方案，包括工程布局、主要建筑物设计、机电设备选型等。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对水电工程建设中的关键技术进行分析，包括大坝施工、引水系统设计、水轮机选型等，以确保工程建设的可行性。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建设方案与技术分析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" b="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水电工程建设工期长，需根据工程规模和复杂程度合理安排工期，确保工程按期完工。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制定详细的进度计划，合理安排各阶段的工作任务和时间节点，确保工程建设的顺利进行。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建设工期与进度安排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https://d.book118.com/695221132043011101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2024-09-09T12:30:35.707</cp:lastPrinted>
  <dcterms:created xsi:type="dcterms:W3CDTF">2024-09-09T04:30:35Z</dcterms:created>
  <dcterms:modified xsi:type="dcterms:W3CDTF">2024-09-09T04:30:37Z</dcterms:modified>
</cp:coreProperties>
</file>