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530BD-76CE-4AAC-B0A9-EFFAEA2D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3781D-9126-41A3-9407-C0CDD8AC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FF2E7-DBF8-41A8-BFF0-B1976400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D6C13-7B00-4EBD-BA0F-F8E8CDF4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D925D-7625-4F55-98D3-34A7C221F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B0606-4B24-4249-8848-0BDE7FE2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860F0-4952-4C67-B7EE-D1E89361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F93CC-0329-4FF2-88C5-FDE3AA66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ADA1C-A454-4176-9710-F7B71749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420CE-5AB0-46AD-97E1-D2EB07C9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A05AE-BBC9-4648-B309-A5577768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2043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破产预防制度的具体措施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破产预防制度的影响因素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破产预防制度的实施与效果评估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我国破产预防制度的现状与展望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破产预防制度概述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破产预防制度是指通过一系列的法律、行政和司法措施，预防企业或个人陷入破产境地的制度。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破产预防制度旨在保护债权人和债务人的合法权益，维护市场经济秩序，促进经济稳定发展。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1" b="337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破产预防制度可以有效减少因企业破产而导致的经济损失，保护债权人和债务人的利益。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破产预防制度有助于维护社会稳定，减少因企业破产而引发的社会矛盾和冲突。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破产预防制度有利于促进经济发展，为企业提供更加稳定和健康的经营环境。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破产预防制度的重要性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破产预防制度的起源与发展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破产预防制度的起源可以追溯到古罗马时期，当时已经有了类似的法律制度来处理债务问题。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随着经济的发展和社会的进步，破产预防制度不断完善和改进，逐渐形成了现代的破产法体系。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未来，破产预防制度将继续向着更加完善、更加专业的方向发展，以更好地适应市场经济的需求。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破产预防制度的种类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重组是指企业通过重新安排其债务和资本结构，以实现财务和经营状况的改善。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重组通常涉及与债权人协商达成新的债务偿还安排，可能包括延长债务偿还期限、降低利率、部分债务减免等。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重组可以帮助企业避免破产清算，从而保护债权人和企业的利益。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债务和解是指债权人和债务人之间达成协议，以部分或全部减免债务的方式解决债务纠纷。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债务和解通常在债权人面临较大损失风险时采用，以减少坏账和损失。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债务和解可以通过与主要债权人达成协议实现，有时也可能需要法院的介入和监督。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债务和解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预包装破产是指企业与债权人达成协议，通过预先安排的破产程序进行清算或重组。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预包装破产有助于保护债权人和企业的利益，因为它可以减少破产过程中的不确定性和冲突。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预包装破产通常涉及与债权人协商制定重组计划或清算计划，并在法院监督下进行执行。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预包装破产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破产保护是指企业通过申请破产保护，以获得暂时的免于债权人追偿的保护。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破产保护可以给予企业一定的喘息时间，以便寻求重组或清算的机会。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在破产保护期间，企业可以继续运营，但必须遵守法院的限制条件，并接受法院的监督。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破产预防制度的具体措施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优化资本结构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增加收入来源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财务重组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严格控制企业成本，减少不必要的开支，提高盈利能力。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通过扩大市场份额、开发新产品或提供增值服务等方式，增加企业的收入来源。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通过调整债务和权益的比例，降低企业的财务风险，提高偿债能力。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将企业的非核心业务剥离或出售，集中资源发展核心业务，提高竞争力。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剥离非核心业务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与其他企业建立合作关系或战略联盟，实现资源共享和优势互补。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合作与战略联盟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加大对企业创新和研发的投入，提高技术水平和产品差异化程度。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创新与研发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业务重组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与债权人协商，延长债务到期时间或减免部分债务，减轻企业的偿债压力。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债务展期与减免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债权转股权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债务重组协议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将债权转化为企业股权，降低债务负担，改善资本结构。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与债权人达成债务重组协议，对债务进行整体打包处理或分期偿还安排。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债务重组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https://d.book118.com/695222043121011111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2024-09-17T02:35:59.622</cp:lastPrinted>
  <dcterms:created xsi:type="dcterms:W3CDTF">2024-09-16T18:35:59Z</dcterms:created>
  <dcterms:modified xsi:type="dcterms:W3CDTF">2024-09-16T18:36:01Z</dcterms:modified>
</cp:coreProperties>
</file>