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3DD1BC-DA6B-42F2-8ADD-5A1BAC4D9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A228A-9D01-409D-A218-FC6FE57C8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EA2D50-120B-411D-B4F0-C4EB39E35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A3DE77-6079-4253-8AFD-300C691191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1EE008-3556-4EFD-B46A-0C8441D693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6D1D54-C8AB-4A09-81B2-F3EE66945B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2F451F-EC60-4086-9BEA-87CF34D24F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EF254-D5DF-4182-9DB0-8DE18094A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974C24-AEDA-4DB0-8255-0B0FEDD8F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8AD30-4397-4922-8350-7737D16D8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97C75-087D-4F4B-B0C9-DA546BFCEE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2230103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护理论文评价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护理论文评价标准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护理论文评价方法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护理论文评价案例分析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护理论文评价的挑战与展望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护理论文是护理学科领域的研究成果或实践经验的学术性总结，以文字、数据等形式呈现，旨在推动护理学科的发展和进步。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护理论文是护理学科知识体系的重要组成部分，是护理实践和研究的基石，对于提高护理服务质量、促进护理学科发展具有重要意义。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论文评价是对护理论文质量、学术价值和应用前景的评估和判断，旨在为学术界和实务界提供有价值的参考和指导，促进护理学科的学术交流和发展。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通过论文评价，可以发现和推广优秀的护理论文，推动护理学科的创新和发展；同时，也可以为护理实践提供科学依据和指导，提高护理服务的质量和水平。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论文评价的目的和意义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护理论文评价标准</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科学性是护理论文评价的重要标准之一，主要考察论文的研究问题、研究方法和结果是否符合科学原则和逻辑。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论文的研究问题是否具有明确性和针对性，是否基于实践或理论的需要；研究方法是否合理、严谨，是否能够保证结果的客观性和准确性；研究结果是否能够支持研究假设，并能够为实践提供科学依据。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论文内容的科学性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论文结构的逻辑性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逻辑性是评价护理论文的重要标准之一，主要考察论文的结构、组织和论述是否符合逻辑规则和要求。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论文的引言部分是否能够清晰地阐述研究背景和目的；文献综述部分是否全面、客观地介绍了相关理论和研究进展；研究方法部分是否详细地介绍了研究设计、数据采集和分析方法；结果与讨论部分是否能够准确地描述研究结果并对其进行分析和讨论；结论部分是否能够总结研究成果并指出其意义和价值。</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合理性是评价护理论文的重要标准之一，主要考察论文的研究方法是否符合专业规范和伦理要求。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研究方法的选择是否合适，是否能够保证研究的可行性和可重复性；样本量是否足够大，是否具有代表性；数据采集和处理方法是否科学、严谨，是否能够保证数据的真实性和可靠性；研究过程中是否遵循了伦理原则，对参与者权益的保护措施是否得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论文方法的合理性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可信度是评价护理论文的重要标准之一，主要考察论文的结论是否具有可靠性和稳定性。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论文的结论是否基于充分的数据支持和逻辑推理，是否具有可验证性；结论的表述是否准确、清晰，是否有明确的建议或措施；对于研究的局限性和不足之处，论文是否进行了客观的讨论和反思。</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论文结论的可信度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护理论文评价方法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https://d.book118.com/695222301030011120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2024-09-22T14:03:04.320</cp:lastPrinted>
  <dcterms:created xsi:type="dcterms:W3CDTF">2024-09-22T06:03:04Z</dcterms:created>
  <dcterms:modified xsi:type="dcterms:W3CDTF">2024-09-22T06:03:06Z</dcterms:modified>
</cp:coreProperties>
</file>