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4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F909-93B6-4DE2-940A-A56ECD57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F14F3-AA25-4E28-B326-7DFF45A6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9D64E-8261-44E5-89D0-2444DE943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B57E7-9B59-4CB8-82B4-3335FF6F0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EE909-C042-444F-AEE9-147AAD608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D5292-4D93-468C-97AC-A4C2B62E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C25AB-26F6-423B-8637-67EC96D24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9F816-F354-4613-8739-2F39900C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C478-0760-49FB-8C4A-F39FC8F6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537DA-A714-45D9-BF9D-B08EAF0BC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EC236-0000-4721-9EDA-32CA96CD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135" r:id="rId2"/>
    <p:sldLayoutId id="2147490136" r:id="rId3"/>
    <p:sldLayoutId id="2147490137" r:id="rId4"/>
    <p:sldLayoutId id="2147490138" r:id="rId5"/>
    <p:sldLayoutId id="2147490139" r:id="rId6"/>
    <p:sldLayoutId id="2147490140" r:id="rId7"/>
    <p:sldLayoutId id="2147490141" r:id="rId8"/>
    <p:sldLayoutId id="2147490142" r:id="rId9"/>
    <p:sldLayoutId id="2147490143" r:id="rId10"/>
    <p:sldLayoutId id="214749014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23010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市场调研与销售预测模型构建PPT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市场调研概述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销售预测模型构建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市场调研数据的收集和分析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销售预测模型的评估和优化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市场调研与销售预测的实践应用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https://d.book118.com/695223010120011101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市场调研与销售预测模型构建PPT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2024-09-09T16:39:23.207</cp:lastPrinted>
  <dcterms:created xsi:type="dcterms:W3CDTF">2024-09-09T08:39:23Z</dcterms:created>
  <dcterms:modified xsi:type="dcterms:W3CDTF">2024-09-09T08:39:25Z</dcterms:modified>
</cp:coreProperties>
</file>