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9590B-D8A2-4E91-A3CB-A0AFEA5EA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2B6B1F-EE9F-44F6-81D4-888E52242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AEFC2-6069-4126-8732-C6EC378CC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7551E3-73B4-43CD-9BAD-03F222981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22B778-186A-42D5-93F2-CC118FEE7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0D1D5C-6344-40AB-9B26-7A4BBB387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F612DB-B488-427D-B998-5BB224496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7BF6F8-1DF1-45BA-B7D0-E557DE2F7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81FA1B-5959-4750-9944-C812A1126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C4093-BE66-4C7E-BB07-60CE071AC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168F5-28B9-4080-869C-8F7CB6023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2302023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870591" y="1606865"/>
            <a:ext cx="8489914" cy="22203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细胞增殖和活力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细胞增殖的调控机制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细胞活力的调控机制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细胞增殖与活力的关系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细胞增殖和活力的研究方法与技术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细胞增殖概述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细胞增殖是指细胞通过分裂和生长，由一个细胞产生两个或多个与母细胞相同的子细胞的过程。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细胞增殖是生物体生长、发育、繁殖和修复的基础，对于维持生物体的正常生理功能具有重要意义。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细胞增殖的定义与意义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细胞增殖主要通过有丝分裂（mitosis）和减数分裂（meiosis）两种方式进行。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根据细胞分裂的特点和产生的子细胞类型，细胞增殖可分为二分裂、多分裂和不对称分裂等类型。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468" r="2346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细胞增殖的方式与类型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细胞增殖是生物体生长和发育的基础，通过细胞数量的增加和细胞类型的多样化，实现生物体的形态建成和功能完善。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生长与发育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当生物体受到损伤时，细胞增殖能够促使受损组织的修复和再生，维持生物体的正常生理功能。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组织修复与再生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通过细胞增殖，生物体的遗传物质得以传递和延续，保证物种的稳定性和多样性。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遗传物质传递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细胞增殖过程中的遗传变异为生物进化提供了原材料，推动了生物物种的多样性和适应性进化。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生物进化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细胞增殖的生物学意义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细胞活力概述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122" r="2512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细胞活力的定义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MTT法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ATP含量测定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流式细胞术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细胞活力的定义与评估方法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细胞活力通常指的是细胞的代谢活性和生理功能状态，反映了细胞的生存能力和增殖能力。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细胞内ATP水平可反映细胞活力和代谢状态。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通过检测细胞代谢产生的formazan的量来评估细胞活力。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利用荧光染料标记活细胞和死细胞，通过流式细胞仪检测和分析细胞活力。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如葡萄糖、氨基酸、维生素等，对细胞生长和代谢至关重要。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营养因子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如胰岛素、表皮生长因子等，对细胞增殖和分化具有调节作用。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生长因子和激素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活性氧物质（ROS）的过度产生可破坏细胞成分，导致细胞活力下降。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氧化应激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程序性细胞死亡（凋亡）和意外细胞死亡（坏死）均可降低细胞活力。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细胞凋亡和坏死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细胞活力的影响因素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细胞活力是细胞执行各种生理功能的基础，如物质运输、信号传导、基因表达等。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高活力的细胞通常具有更强的增殖能力、代谢活性和应激抵抗力，从而能够更好地适应环境变化和执行生理功能。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细胞活力的降低可能导致细胞功能障碍，如蛋白质合成减少、酶活性降低、细胞膜通透性增加等，进而影响细胞的生存和增殖能力。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细胞活力与细胞功能的关系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816399" y="654939"/>
            <a:ext cx="535877" cy="145161"/>
            <a:chOff x="10816399" y="654939"/>
            <a:chExt cx="535877" cy="145161"/>
          </a:xfrm>
        </p:grpSpPr>
        <p:sp>
          <p:nvSpPr>
            <p:cNvPr id="3" name="AutoShape 3"/>
            <p:cNvSpPr/>
            <p:nvPr/>
          </p:nvSpPr>
          <p:spPr>
            <a:xfrm>
              <a:off x="10816399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11028426" y="654939"/>
              <a:ext cx="145161" cy="145161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11207115" y="654939"/>
              <a:ext cx="145161" cy="145161"/>
            </a:xfrm>
            <a:prstGeom prst="ellipse">
              <a:avLst/>
            </a:prstGeom>
            <a:solidFill>
              <a:schemeClr val="lt1">
                <a:alpha val="4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TextBox 6"/>
          <p:cNvSpPr txBox="1"/>
          <p:nvPr/>
        </p:nvSpPr>
        <p:spPr>
          <a:xfrm>
            <a:off x="1867037" y="1055664"/>
            <a:ext cx="9115425" cy="300037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1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9467" y="3476591"/>
            <a:ext cx="8460177" cy="2669937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细胞增殖的调控机制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56" b="28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68" b="1666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生长因子对细胞增殖的调控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生长因子通过与细胞表面的受体结合，激活细胞内的信号转导通路，促进细胞增殖。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不同类型的生长因子对不同的细胞具有特异性，如血小板衍生生长因子（PDGF）对成纤维细胞和平滑肌细胞具有促增殖作用。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生长因子的作用受到细胞内外环境的调节，如细胞密度、营养状况等。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激素通过与细胞内的受体结合，调节基因表达和蛋白质合成，从而影响细胞增殖。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一些激素如雌激素、雄激素等具有促进细胞增殖的作用，而另一些激素如糖皮质激素则具有抑制细胞增殖的作用。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激素的作用受到内分泌系统的调节，如垂体-肾上腺轴、下丘脑-垂体-性腺轴等。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激素对细胞增殖的调控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0958" r="30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细胞周期蛋白依赖性激酶（CDK）等关键酶的活性也受到基因表达的调控，从而影响细胞增殖的进程。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基因表达通过控制蛋白质的合成来影响细胞增殖。一些基因如原癌基因、抑癌基因等直接参与细胞增殖的调控。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基因表达受到多种因素的调节，包括转录因子、表观遗传学修饰等。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基因表达对细胞增殖的调控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https://d.book118.com/695223020233011104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2024-09-14T14:00:15.993</cp:lastPrinted>
  <dcterms:created xsi:type="dcterms:W3CDTF">2024-09-14T06:00:16Z</dcterms:created>
  <dcterms:modified xsi:type="dcterms:W3CDTF">2024-09-14T06:00:18Z</dcterms:modified>
</cp:coreProperties>
</file>