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05C6D-E973-41F6-9719-C598238C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EE99-C63D-4D12-9ADB-3BB770D4B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145A3-02A6-4594-A8BC-F1D68A0B8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F2BDD-9F52-4D1B-9EA1-1ABF273C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A79F8-EB69-4A91-9940-9113032B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6AADA-4A70-4E2B-A56B-AEB48D5A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2B72C-9138-453C-BC61-B86F78D9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FC74B-9452-429A-A9D7-51DC88E2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3D11A-398C-4981-BB07-0A443E01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54484-2344-48D4-BB5E-9FE33BFE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12F7E-C67E-4A86-ABA5-E1B25691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3340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人工智能在医学影像中的应用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影像诊断辅助：提供辅助诊断或第二意见。
 医学图像分析：自动提取和分析影像信息。
 疾病筛查：早期发现疾病的迹象和症状。
 治疗规划：提供个性化的治疗方案。
 药物开发：加速新药和新疗法的研发。
 医学教育：提供互动式学习资源和模拟训练。
 远程医疗：改善医疗资源分配和医疗服务公平性。
 医学研究：提供大规模数据分析和新发现。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影像诊断辅助：提供辅助诊断或第二意见。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人工智能在医学影像中的应用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影像诊断辅助：提供辅助诊断或第二意见。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医学图像分割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人工智能技术在医学图像分割领域有着广泛的应用，例如，在医学图像分割领域，人工智能技术可以帮助医生更好地识别和分割图像中的病灶，从而提高诊断的准确性和效率。</a:t>
            </a:r>
          </a:p>
          <a:p>
            <a:r>
              <a:t>2. 人工智能技术可以帮助医生更好地识别和分割图像中的病灶，从而提高诊断的准确性和效率。例如，在医学图像分割领域，人工智能技术可以帮助医生更好地识别和分割图像中的病灶，从而提高诊断的准确性和效率。</a:t>
            </a:r>
          </a:p>
          <a:p>
            <a:r>
              <a:t>3. 人工智能技术可以帮助医生更好地识别和分割图像中的病灶，从而提高诊断的准确性和效率。例如，在医学图像分割领域，人工智能技术可以帮助医生更好地识别和分割图像中的病灶，从而提高诊断的准确性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医学图像配准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人工智能技术在医学图像配准领域有着广泛的应用，例如，在医学图像配准领域，人工智能技术可以帮助医生更好地配准不同模态的图像，从而提高诊断的准确性和效率。</a:t>
            </a:r>
          </a:p>
          <a:p>
            <a:r>
              <a:t>2. 人工智能技术可以帮助医生更好地配准不同模态的图像，从而提高诊断的准确性和效率。例如，在医学图像配准领域，人工智能技术可以帮助医生更好地配准不同模态的图像，从而提高诊断的准确性和效率。</a:t>
            </a:r>
          </a:p>
          <a:p>
            <a:r>
              <a:t>3. 人工智能技术可以帮助医生更好地配准不同模态的图像，从而提高诊断的准确性和效率。例如，在医学图像配准领域，人工智能技术可以帮助医生更好地配准不同模态的图像，从而提高诊断的准确性和效率。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影像诊断辅助：提供辅助诊断或第二意见。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医学图像融合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人工智能技术在医学图像融合领域有着广泛的应用，例如，在医学图像融合领域，人工智能技术可以帮助医生更好地融合来自不同模态的图像，从而提高诊断的准确性和效率。</a:t>
            </a:r>
          </a:p>
          <a:p>
            <a:r>
              <a:t>2. 人工智能技术可以帮助医生更好地融合来自不同模态的图像，从而提高诊断的准确性和效率。例如，在医学图像融合领域，人工智能技术可以帮助医生更好地融合来自不同模态的图像，从而提高诊断的准确性和效率。</a:t>
            </a:r>
          </a:p>
          <a:p>
            <a:r>
              <a:t>3. 人工智能技术可以帮助医生更好地融合来自不同模态的图像，从而提高诊断的准确性和效率。例如，在医学图像融合领域，人工智能技术可以帮助医生更好地融合来自不同模态的图像，从而提高诊断的准确性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医学图像分析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人工智能技术在医学图像分析领域有着广泛的应用，例如，在医学图像分析领域，人工智能技术可以帮助医生更好地分析图像中的信息，从而提高诊断的准确性和效率。</a:t>
            </a:r>
          </a:p>
          <a:p>
            <a:r>
              <a:t>2. 人工智能技术可以帮助医生更好地分析图像中的信息，从而提高诊断的准确性和效率。例如，在医学图像分析领域，人工智能技术可以帮助医生更好地分析图像中的信息，从而提高诊断的准确性和效率。</a:t>
            </a:r>
          </a:p>
          <a:p>
            <a:r>
              <a:t>3. 人工智能技术可以帮助医生更好地分析图像中的信息，从而提高诊断的准确性和效率。例如，在医学图像分析领域，人工智能技术可以帮助医生更好地分析图像中的信息，从而提高诊断的准确性和效率。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影像诊断辅助：提供辅助诊断或第二意见。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医学图像生成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人工智能技术在医学图像生成领域有着广泛的应用，例如，在医学图像生成领域，人工智能技术可以帮助医生更好地生成虚拟的医学图像，从而提高诊断的准确性和效率。</a:t>
            </a:r>
          </a:p>
          <a:p>
            <a:r>
              <a:t>2. 人工智能技术可以帮助医生更好地生成虚拟的医学图像，从而提高诊断的准确性和效率。例如，在医学图像生成领域，人工智能技术可以帮助医生更好地生成虚拟的医学图像，从而提高诊断的准确性和效率。</a:t>
            </a:r>
          </a:p>
          <a:p>
            <a:r>
              <a:t>3. 人工智能技术可以帮助医生更好地生成虚拟的医学图像，从而提高诊断的准确性和效率。例如，在医学图像生成领域，人工智能技术可以帮助医生更好地生成虚拟的医学图像，从而提高诊断的准确性和效率。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医学图像可视化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人工智能技术在医学图像可视化领域有着广泛的应用，例如，在医学图像可视化领域，人工智能技术可以帮助医生更好地可视化医学图像中的信息，从而提高诊断的准确性和效率。</a:t>
            </a:r>
          </a:p>
          <a:p>
            <a:r>
              <a:t>2. 人工智能技术可以帮助医生更好地可视化医学图像中的信息，从而提高诊断的准确性和效率。例如，在医学图像可视化领域，人工智能技术可以帮助医生更好地可视化医学图像中的信息，从而提高诊断的准确性和效率。</a:t>
            </a:r>
          </a:p>
          <a:p>
            <a:r>
              <a:t>3. 人工智能技术可以帮助医生更好地可视化医学图像中的信息，从而提高诊断的准确性和效率。例如，在医学图像可视化领域，人工智能技术可以帮助医生更好地可视化医学图像中的信息，从而提高诊断的准确性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医学图像分析：自动提取和分析影像信息。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人工智能在医学影像中的应用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医学图像分析：自动提取和分析影像信息。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医学成像技术的发展：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X射线、CT、MRI等医学成像技术的发展，使得医疗行业对图像数据分析的需求不断增加；</a:t>
            </a:r>
          </a:p>
          <a:p>
            <a:r>
              <a:t>2. 随着医疗数据数量的激增，传统的人工分析方法已经不能满足医疗行业的需要，人工智能技术被引入医学影像领域，并展现出巨大的潜力；</a:t>
            </a:r>
          </a:p>
          <a:p>
            <a:r>
              <a:t>3. 人工智能技术能够帮助医生更快、更准确地诊断疾病，从而提高医疗效率和质量。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计算机视觉技术在医学影像中的应用：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人工智能技术在医学影像中的应用主要集中在计算机视觉领域；</a:t>
            </a:r>
          </a:p>
          <a:p>
            <a:r>
              <a:t>2. 计算机视觉技术能够自动提取和分析影像中的信息，从而帮助医生进行诊断和治疗；</a:t>
            </a:r>
          </a:p>
          <a:p>
            <a:r>
              <a:t>3. 计算机视觉技术在医学影像中的应用已经取得了显著的进展，并被广泛用于临床实践中。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医学图像分析：自动提取和分析影像信息。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深度学习技术在医学影像中的应用：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深度学习技术是人工智能技术的一种，它能够通过训练数据自动学习特征，并将其应用于新的数据；</a:t>
            </a:r>
          </a:p>
          <a:p>
            <a:r>
              <a:t>2. 深度学习技术在医学影像中的应用非常广泛，包括图像分割、图像分类、图像配准、图像增强等；</a:t>
            </a:r>
          </a:p>
          <a:p>
            <a:r>
              <a:t>3. 深度学习技术在医学影像中的应用已经取得了 state-of-the-art 的结果，并有望进一步提高医疗的效率和质量。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医学图像分析的挑战和难点：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医学图像数据量大、种类多，对算法的存储和计算能力提出了很高的要求；</a:t>
            </a:r>
          </a:p>
          <a:p>
            <a:r>
              <a:t>2. 医学图像中包含大量噪声和伪影，给图像分析带来了很大的挑战；</a:t>
            </a:r>
          </a:p>
          <a:p>
            <a:r>
              <a:t>3. 医学图像的标注成本高，这限制了大规模训练数据的使用，从而影响了算法的性能。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医学图像分析：自动提取和分析影像信息。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医学图像分析的最新进展和趋势：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随着人工智能技术的快速发展，医学图像分析领域也取得了长足的进步；</a:t>
            </a:r>
          </a:p>
          <a:p>
            <a:r>
              <a:t>2. 深度学习技术、联邦学习技术、迁移学习技术等新兴技术在医学图像分析中展现出巨大的潜力；</a:t>
            </a:r>
          </a:p>
          <a:p>
            <a:r>
              <a:t>3. 医学图像分析技术正朝着更加智能、更加准确、更加高效的方向发展。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医学图像分析的未来展望：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医学图像分析技术将与其他技术相结合，形成更加智能的医疗系统；</a:t>
            </a:r>
          </a:p>
          <a:p>
            <a:r>
              <a:t>2. 医学图像分析技术将被应用于更广泛的医疗领域，为医疗行业带来更大的价值；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疾病筛查：早期发现疾病的迹象和症状。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人工智能在医学影像中的应用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疾病筛查：早期发现疾病的迹象和症状。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胸部X光片筛查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人工智能可以自动识别胸部 X 光片中的异常情况，如结节、肿块、钙化等，并对这些异常情况进行分类，提高胸部 X 光片的诊断准确率。</a:t>
            </a:r>
          </a:p>
          <a:p>
            <a:r>
              <a:t>2. 人工智能还可以通过对胸部 X 光片进行分析，评估患者患肺癌、肺结核、肺炎等疾病的风险，以便早期发现这些疾病并及时进行治疗。</a:t>
            </a:r>
          </a:p>
          <a:p>
            <a:r>
              <a:t>3. 人工智能还可以通过对胸部 X 光片进行跟踪分析，监测疾病的发展情况，为医生提供治疗决策的信息。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乳腺癌筛查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人工智能可以自动识别乳腺 X 光片中的微小钙化灶、肿块及其他异常情况，并对这些异常情况进行分类，提高乳腺 X 光片的诊断准确率。</a:t>
            </a:r>
          </a:p>
          <a:p>
            <a:r>
              <a:t>2. 人工智能还可以通过对乳腺 X 光片进行分析，评估患者患乳腺癌的风险，以便早期发现乳腺癌并及时进行治疗。</a:t>
            </a:r>
          </a:p>
          <a:p>
            <a:r>
              <a:t>3. 人工智能还可以通过对乳腺 X 光片进行跟踪分析，监测乳腺癌的发展情况，为医生提供治疗决策的信息。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疾病筛查：早期发现疾病的迹象和症状。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皮肤癌筛查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人工智能可以自动识别皮肤图像中的可疑病变，如黑素瘤、基底细胞癌、鳞状细胞癌等，并对这些异常情况进行分类，提高皮肤镜的诊断准确率。</a:t>
            </a:r>
          </a:p>
          <a:p>
            <a:r>
              <a:t>2. 人工智能还可以通过对皮肤图像进行分析，评估患者患皮肤癌的风险，以便早期发现皮肤癌并及时进行治疗。</a:t>
            </a:r>
          </a:p>
          <a:p>
            <a:r>
              <a:t>3. 人工智能还可以通过对皮肤图像进行跟踪分析，监测皮肤癌的发展情况，为医生提供治疗决策的信息。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眼科疾病筛查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人工智能可以自动识别眼底图像中的异常情况，如视网膜病变、白内障、青光眼等，并对这些异常情况进行分类，提高眼底镜的诊断准确率。</a:t>
            </a:r>
          </a:p>
          <a:p>
            <a:r>
              <a:t>2. 人工智能还可以通过对眼底图像进行分析，评估患者患眼科疾病的风险，以便早期发现眼科疾病并及时进行治疗。</a:t>
            </a:r>
          </a:p>
          <a:p>
            <a:r>
              <a:t>3. 人工智能还可以通过对眼底图像进行跟踪分析，监测眼科疾病的发展情况，为医生提供治疗决策的信息。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疾病筛查：早期发现疾病的迹象和症状。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脑部疾病筛查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人工智能可以自动识别脑部影像中的异常情况，如脑出血、脑梗塞、脑瘤等，并对这些异常情况进行分类，提高脑部影像的诊断准确率。</a:t>
            </a:r>
          </a:p>
          <a:p>
            <a:r>
              <a:t>2. 人工智能还可以通过对脑部影像进行分析，评估患者患脑部疾病的风险，以便早期发现脑部疾病并及时进行治疗。</a:t>
            </a:r>
          </a:p>
          <a:p>
            <a:r>
              <a:t>3. 人工智能还可以通过对脑部影像进行跟踪分析，监测脑部疾病的发展情况，为医生提供治疗决策的信息。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骨科疾病筛查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人工智能可以自动识别骨骼图像中的异常情况，如骨折、骨质疏松、骨癌等，并对这些异常情况进行分类，提高骨骼图像的诊断准确率。</a:t>
            </a:r>
          </a:p>
          <a:p>
            <a:r>
              <a:t>2. 人工智能还可以通过对骨骼图像进行分析，评估患者患骨科疾病的风险，以便早期发现骨科疾病并及时进行治疗。</a:t>
            </a:r>
          </a:p>
          <a:p>
            <a:r>
              <a:t>3. 人工智能还可以通过对骨骼图像进行跟踪分析，监测骨科疾病的发展情况，为医生提供治疗决策的信息。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https://d.book118.com/695223340020011104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影像诊断辅助：提供辅助诊断或第二意见。</vt:lpstr>
      <vt:lpstr> 影像诊断辅助：提供辅助诊断或第二意见。</vt:lpstr>
      <vt:lpstr> 影像诊断辅助：提供辅助诊断或第二意见。</vt:lpstr>
      <vt:lpstr> 影像诊断辅助：提供辅助诊断或第二意见。</vt:lpstr>
      <vt:lpstr> 医学图像分析：自动提取和分析影像信息。</vt:lpstr>
      <vt:lpstr>#. 医学图像分析：自动提取和分析影像信息。</vt:lpstr>
      <vt:lpstr>#. 医学图像分析：自动提取和分析影像信息。</vt:lpstr>
      <vt:lpstr>#. 医学图像分析：自动提取和分析影像信息。</vt:lpstr>
      <vt:lpstr> 疾病筛查：早期发现疾病的迹象和症状。</vt:lpstr>
      <vt:lpstr> 疾病筛查：早期发现疾病的迹象和症状。</vt:lpstr>
      <vt:lpstr> 疾病筛查：早期发现疾病的迹象和症状。</vt:lpstr>
      <vt:lpstr> 疾病筛查：早期发现疾病的迹象和症状。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2024-09-13T17:52:16.802</cp:lastPrinted>
  <dcterms:created xsi:type="dcterms:W3CDTF">2024-09-13T09:52:16Z</dcterms:created>
  <dcterms:modified xsi:type="dcterms:W3CDTF">2024-09-13T09:52:18Z</dcterms:modified>
</cp:coreProperties>
</file>