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96FDC-B7E4-44C1-8011-1257E85ED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0549E-13C4-4481-BC1C-75297B764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DC12D-F0A6-4DCA-AF3F-1BF8CA97C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EC9C6-C071-4700-BA4C-7757CBA4F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707D78-67AE-44D1-91A1-C12A609FF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0FA521-FBA7-49EF-B9AC-646718BC9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5FDA64-2300-4B61-B998-C9CFA86C2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68DBC-3DBF-47BC-9EA0-A0231EFBC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A7C19-20D7-4244-8741-EA3C8A4E0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0BA43-7DE7-4EEB-9DDB-F86EB8E5B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5C819-BEDB-4CC6-991C-309F1E0D0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242231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老年人的产品护理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老年人的需求与特点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适合老年人的产品设计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老年人的产品护理与保养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老年人的产品选择与推荐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老年人的产品使用培训与指导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老年人的需求与特点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健康监测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老年人需要能够监测和记录他们健康数据的设备，如智能手环、智能血压计等。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方便移动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老年人需要产品能够便于移动，如轮椅、助行器等。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老年人需要能够提供娱乐的产品，如收音机、电视、游戏机等。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老年人需要产品能够提供安全感，如防走失设备、紧急呼叫器等。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老年人需要能够便于沟通的产品，如手机、电脑、视频聊天设备等。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老年人需要能够提供社交活动的产品，如社交软件、社区活动等。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沟通工具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适合老年人的产品设计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简洁直观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产品的操作界面应简洁明了，避免过多的按钮和功能，方便老年人快速理解和使用。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提供语音控制功能，方便视力不佳或行动不便的老年人使用。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自定义设置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提供一定程度的自定义选项，满足不同老年人的使用习惯和需求。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易用性设计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防摔防滑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产品的材质和结构应具备防摔、防滑的功能，确保老年人在使用过程中不会因意外滑倒或摔落而受伤。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紧急呼叫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产品应具备紧急呼叫功能，以便老年人在遇到紧急情况时能够迅速寻求帮助。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如有条件，产品可集成健康监测功能，如心率、血压等监测，以便老年人及时了解自己的身体状况。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产品的尺寸和形状应符合人体工学，确保老年人在使用过程中能够保持舒适的姿态。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情感化设计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201" r="3120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产品的外观和颜色应符合老年人的审美，让他们在使用过程中感受到愉悦和温暖。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产品可考虑集成社交互动功能，如语音聊天、视频通话等，以增加老年人的社交互动和交流。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老年人的产品护理与保养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https://d.book118.com/695224223100011102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2024-09-11T02:30:38.640</cp:lastPrinted>
  <dcterms:created xsi:type="dcterms:W3CDTF">2024-09-10T18:30:38Z</dcterms:created>
  <dcterms:modified xsi:type="dcterms:W3CDTF">2024-09-10T18:30:40Z</dcterms:modified>
</cp:coreProperties>
</file>