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9C47BD0-ED91-4CA3-86CB-99F648C263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F7DE923-8A94-4229-B815-F719051B30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D6B041F-356E-49F6-836F-BC1CD8FFD4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5D86734-602F-4EFC-8D66-7FCF8B6902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F3E4858-5109-486A-A9F4-69D1A61638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9C99490-96E0-4BA6-AA4F-E2BFBFD3D8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FBD2E0D-EC18-45B6-B01B-6A41EA26ED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DF0CC9D-766D-4A98-89F1-88BF996A18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DF6CFDD-63B5-4CCC-B24F-EC658637EE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89E6FA1-127E-46D4-932B-388F36BF8A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68645D7-0B85-4A98-84AE-48ECD24F1F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10.jpeg" /><Relationship Id="rId6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9523002331401111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99021" y="1336929"/>
            <a:ext cx="10593957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如何预防冰雪天气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90127" y="5214814"/>
            <a:ext cx="8029457" cy="3729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endParaRPr lang="en-US" sz="2025">
              <a:solidFill>
                <a:schemeClr val="accent2">
                  <a:alpha val="100000"/>
                </a:schemeClr>
              </a:solidFill>
              <a:latin typeface="Microsoft Yahei"/>
              <a:ea typeface="Microsoft Yahei"/>
              <a:cs typeface="Microsoft Yahei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冰雪天气概述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预防冰雪天气的措施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冰雪天气应对策略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冰雪天气安全知识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8798" y="3644837"/>
            <a:ext cx="9429750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冰雪天气概述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0858" y="2108645"/>
            <a:ext cx="7677150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4430" r="24430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4647" r="34647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372" r="32372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冰雪天气是指气温下降至冰点以下，出现降雪、冰冻等现象的天气状况。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气温低、湿度高、风力较强，可能出现大雪、冰雹等极端天气现象。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特点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冰雪天气的定义和特点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8778" r="18778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7113" r="17113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t="12031" b="12031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8822" r="18822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冰雪天气的影响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道路结冰、能见度降低，增加交通事故风险。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电线结冰、电力设施受损，可能导致电力中断。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农作物受冻害，影响农业生产。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增加呼吸道疾病、心血管疾病等的发病率。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交通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电力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农业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健康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冷空气南下，与暖湿气流交汇，导致气温骤降。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气温变化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4833" r="14833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水汽条件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大气环流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3958" r="13958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暖湿气流提供充足的水汽，遇冷空气后形成降雪。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大气低层的槽脊波动、冷空气活动等因素影响天气变化。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冰雪天气的形成原因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8798" y="3644837"/>
            <a:ext cx="9429750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预防冰雪天气的措施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0858" y="2108645"/>
            <a:ext cx="7677150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在冬季，尽量保持室内温度在20-25℃，避免因室内外温差过大导致玻璃结冰。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5833" r="15833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20000" r="20000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保持室内温度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如果家中有玻璃结冰的情况，应及时使用除冰工具清除，以免影响视线和安全。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及时除冰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家中应储备一些必要的应急物资，如食品、水、取暖设备等，以备不时之需。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储备应急物资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家庭防冰雪措施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保持车距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在冰雪天气中行车，应保持较长的车距，避免因车辆打滑而发生追尾事故。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合理使用灯光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在能见度较低的情况下，应开启车辆的雾灯、示廓灯和前后位灯，提高车辆的辨识度。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避免急加速和急刹车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在冰雪路面上，急加速和急刹车都容易导致车辆失控，应尽量避免。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交通防冰雪措施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提前做好设施维护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对农业设施进行全面检查和维护，确保设施能够正常运转。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调整种植结构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根据气候变化趋势，合理调整种植结构，选择耐寒、耐冻的农作物品种。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加强田间管理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在冬季来临前，加强田间管理，提高土壤的保温保湿能力。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农业防冰雪措施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757" b="2757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7948" b="794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工业防冰雪措施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设备防冻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对工业设备进行防冻处理，避免设备因低温而损坏。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安全检查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在冰雪天气前，对工业设施进行全面安全检查，确保设施的安全运行。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应急预案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制定冰雪天气应急预案，及时应对冰雪天气带来的影响。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https://d.book118.com/695230023314011110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68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2024-09-16T08:19:31.057</cp:lastPrinted>
  <dcterms:created xsi:type="dcterms:W3CDTF">2024-09-16T00:19:31Z</dcterms:created>
  <dcterms:modified xsi:type="dcterms:W3CDTF">2024-09-16T00:19:33Z</dcterms:modified>
</cp:coreProperties>
</file>